
<file path=[Content_Types].xml><?xml version="1.0" encoding="utf-8"?>
<Types xmlns="http://schemas.openxmlformats.org/package/2006/content-types">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2" r:id="rId4"/>
    <p:sldMasterId id="2147483756" r:id="rId5"/>
  </p:sldMasterIdLst>
  <p:notesMasterIdLst>
    <p:notesMasterId r:id="rId67"/>
  </p:notesMasterIdLst>
  <p:handoutMasterIdLst>
    <p:handoutMasterId r:id="rId68"/>
  </p:handoutMasterIdLst>
  <p:sldIdLst>
    <p:sldId id="777" r:id="rId6"/>
    <p:sldId id="837" r:id="rId7"/>
    <p:sldId id="835" r:id="rId8"/>
    <p:sldId id="836" r:id="rId9"/>
    <p:sldId id="834" r:id="rId10"/>
    <p:sldId id="824" r:id="rId11"/>
    <p:sldId id="823" r:id="rId12"/>
    <p:sldId id="825" r:id="rId13"/>
    <p:sldId id="826" r:id="rId14"/>
    <p:sldId id="827" r:id="rId15"/>
    <p:sldId id="828" r:id="rId16"/>
    <p:sldId id="829" r:id="rId17"/>
    <p:sldId id="830" r:id="rId18"/>
    <p:sldId id="831" r:id="rId19"/>
    <p:sldId id="843" r:id="rId20"/>
    <p:sldId id="832" r:id="rId21"/>
    <p:sldId id="833" r:id="rId22"/>
    <p:sldId id="844" r:id="rId23"/>
    <p:sldId id="845" r:id="rId24"/>
    <p:sldId id="846" r:id="rId25"/>
    <p:sldId id="847" r:id="rId26"/>
    <p:sldId id="848" r:id="rId27"/>
    <p:sldId id="849" r:id="rId28"/>
    <p:sldId id="850" r:id="rId29"/>
    <p:sldId id="851" r:id="rId30"/>
    <p:sldId id="852" r:id="rId31"/>
    <p:sldId id="853" r:id="rId32"/>
    <p:sldId id="854" r:id="rId33"/>
    <p:sldId id="855" r:id="rId34"/>
    <p:sldId id="856" r:id="rId35"/>
    <p:sldId id="857" r:id="rId36"/>
    <p:sldId id="858" r:id="rId37"/>
    <p:sldId id="859" r:id="rId38"/>
    <p:sldId id="860" r:id="rId39"/>
    <p:sldId id="861" r:id="rId40"/>
    <p:sldId id="862" r:id="rId41"/>
    <p:sldId id="863" r:id="rId42"/>
    <p:sldId id="864" r:id="rId43"/>
    <p:sldId id="866" r:id="rId44"/>
    <p:sldId id="867" r:id="rId45"/>
    <p:sldId id="868" r:id="rId46"/>
    <p:sldId id="865" r:id="rId47"/>
    <p:sldId id="869" r:id="rId48"/>
    <p:sldId id="870" r:id="rId49"/>
    <p:sldId id="871" r:id="rId50"/>
    <p:sldId id="872" r:id="rId51"/>
    <p:sldId id="873" r:id="rId52"/>
    <p:sldId id="874" r:id="rId53"/>
    <p:sldId id="875" r:id="rId54"/>
    <p:sldId id="876" r:id="rId55"/>
    <p:sldId id="877" r:id="rId56"/>
    <p:sldId id="878" r:id="rId57"/>
    <p:sldId id="879" r:id="rId58"/>
    <p:sldId id="880" r:id="rId59"/>
    <p:sldId id="881" r:id="rId60"/>
    <p:sldId id="882" r:id="rId61"/>
    <p:sldId id="883" r:id="rId62"/>
    <p:sldId id="884" r:id="rId63"/>
    <p:sldId id="783" r:id="rId64"/>
    <p:sldId id="784" r:id="rId65"/>
    <p:sldId id="785" r:id="rId66"/>
  </p:sldIdLst>
  <p:sldSz cx="12188825" cy="6858000"/>
  <p:notesSz cx="6858000" cy="91440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47">
          <p15:clr>
            <a:srgbClr val="A4A3A4"/>
          </p15:clr>
        </p15:guide>
        <p15:guide id="2" orient="horz" pos="4171">
          <p15:clr>
            <a:srgbClr val="A4A3A4"/>
          </p15:clr>
        </p15:guide>
        <p15:guide id="3" orient="horz" pos="2307">
          <p15:clr>
            <a:srgbClr val="A4A3A4"/>
          </p15:clr>
        </p15:guide>
        <p15:guide id="4" orient="horz" pos="3565">
          <p15:clr>
            <a:srgbClr val="A4A3A4"/>
          </p15:clr>
        </p15:guide>
        <p15:guide id="5" orient="horz" pos="3624">
          <p15:clr>
            <a:srgbClr val="A4A3A4"/>
          </p15:clr>
        </p15:guide>
        <p15:guide id="6" orient="horz" pos="912">
          <p15:clr>
            <a:srgbClr val="A4A3A4"/>
          </p15:clr>
        </p15:guide>
        <p15:guide id="7" orient="horz" pos="1057">
          <p15:clr>
            <a:srgbClr val="A4A3A4"/>
          </p15:clr>
        </p15:guide>
        <p15:guide id="8" orient="horz" pos="2375">
          <p15:clr>
            <a:srgbClr val="A4A3A4"/>
          </p15:clr>
        </p15:guide>
        <p15:guide id="9" orient="horz" pos="1114">
          <p15:clr>
            <a:srgbClr val="A4A3A4"/>
          </p15:clr>
        </p15:guide>
        <p15:guide id="10" pos="3806">
          <p15:clr>
            <a:srgbClr val="A4A3A4"/>
          </p15:clr>
        </p15:guide>
        <p15:guide id="11" pos="2557">
          <p15:clr>
            <a:srgbClr val="A4A3A4"/>
          </p15:clr>
        </p15:guide>
        <p15:guide id="12" pos="128">
          <p15:clr>
            <a:srgbClr val="A4A3A4"/>
          </p15:clr>
        </p15:guide>
        <p15:guide id="13" pos="6301">
          <p15:clr>
            <a:srgbClr val="A4A3A4"/>
          </p15:clr>
        </p15:guide>
        <p15:guide id="14" pos="1312">
          <p15:clr>
            <a:srgbClr val="A4A3A4"/>
          </p15:clr>
        </p15:guide>
        <p15:guide id="15" pos="5123">
          <p15:clr>
            <a:srgbClr val="A4A3A4"/>
          </p15:clr>
        </p15:guide>
        <p15:guide id="16" pos="1379">
          <p15:clr>
            <a:srgbClr val="A4A3A4"/>
          </p15:clr>
        </p15:guide>
        <p15:guide id="17" pos="2626">
          <p15:clr>
            <a:srgbClr val="A4A3A4"/>
          </p15:clr>
        </p15:guide>
        <p15:guide id="18" pos="3882">
          <p15:clr>
            <a:srgbClr val="A4A3A4"/>
          </p15:clr>
        </p15:guide>
        <p15:guide id="19" pos="5056">
          <p15:clr>
            <a:srgbClr val="A4A3A4"/>
          </p15:clr>
        </p15:guide>
        <p15:guide id="20" pos="6368">
          <p15:clr>
            <a:srgbClr val="A4A3A4"/>
          </p15:clr>
        </p15:guide>
        <p15:guide id="21" pos="7548">
          <p15:clr>
            <a:srgbClr val="A4A3A4"/>
          </p15:clr>
        </p15:guide>
        <p15:guide id="22" pos="328">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8500"/>
    <a:srgbClr val="FFFFFF"/>
    <a:srgbClr val="F47083"/>
    <a:srgbClr val="797979"/>
    <a:srgbClr val="EE8200"/>
    <a:srgbClr val="00AEEF"/>
    <a:srgbClr val="FBFBFB"/>
    <a:srgbClr val="000000"/>
    <a:srgbClr val="929292"/>
    <a:srgbClr val="4D4D4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9191" autoAdjust="0"/>
    <p:restoredTop sz="94582" autoAdjust="0"/>
  </p:normalViewPr>
  <p:slideViewPr>
    <p:cSldViewPr snapToGrid="0">
      <p:cViewPr varScale="1">
        <p:scale>
          <a:sx n="82" d="100"/>
          <a:sy n="82" d="100"/>
        </p:scale>
        <p:origin x="989" y="96"/>
      </p:cViewPr>
      <p:guideLst>
        <p:guide orient="horz" pos="147"/>
        <p:guide orient="horz" pos="4171"/>
        <p:guide orient="horz" pos="2307"/>
        <p:guide orient="horz" pos="3565"/>
        <p:guide orient="horz" pos="3624"/>
        <p:guide orient="horz" pos="912"/>
        <p:guide orient="horz" pos="1057"/>
        <p:guide orient="horz" pos="2375"/>
        <p:guide orient="horz" pos="1114"/>
        <p:guide pos="3806"/>
        <p:guide pos="2557"/>
        <p:guide pos="128"/>
        <p:guide pos="6301"/>
        <p:guide pos="1312"/>
        <p:guide pos="5123"/>
        <p:guide pos="1379"/>
        <p:guide pos="2626"/>
        <p:guide pos="3882"/>
        <p:guide pos="5056"/>
        <p:guide pos="6368"/>
        <p:guide pos="7548"/>
        <p:guide pos="328"/>
      </p:guideLst>
    </p:cSldViewPr>
  </p:slideViewPr>
  <p:notesTextViewPr>
    <p:cViewPr>
      <p:scale>
        <a:sx n="100" d="100"/>
        <a:sy n="100" d="100"/>
      </p:scale>
      <p:origin x="0" y="0"/>
    </p:cViewPr>
  </p:notesTextViewPr>
  <p:sorterViewPr>
    <p:cViewPr>
      <p:scale>
        <a:sx n="100" d="100"/>
        <a:sy n="100" d="100"/>
      </p:scale>
      <p:origin x="0" y="30"/>
    </p:cViewPr>
  </p:sorterViewPr>
  <p:notesViewPr>
    <p:cSldViewPr snapToGrid="0" showGuides="1">
      <p:cViewPr varScale="1">
        <p:scale>
          <a:sx n="95" d="100"/>
          <a:sy n="95" d="100"/>
        </p:scale>
        <p:origin x="-3630" y="-10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handoutMaster" Target="handoutMasters/handoutMaster1.xml"/><Relationship Id="rId7" Type="http://schemas.openxmlformats.org/officeDocument/2006/relationships/slide" Target="slides/slide2.xml"/><Relationship Id="rId71"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slide" Target="slides/slide61.xml"/><Relationship Id="rId5" Type="http://schemas.openxmlformats.org/officeDocument/2006/relationships/slideMaster" Target="slideMasters/slideMaster2.xml"/><Relationship Id="rId61" Type="http://schemas.openxmlformats.org/officeDocument/2006/relationships/slide" Target="slides/slide56.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presProps" Target="presProps.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notesMaster" Target="notesMasters/notesMaster1.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err="1">
                <a:latin typeface="Segoe UI" pitchFamily="34" charset="0"/>
              </a:rPr>
              <a:t>TechReady</a:t>
            </a:r>
            <a:r>
              <a:rPr lang="en-US" dirty="0">
                <a:latin typeface="Segoe UI" pitchFamily="34" charset="0"/>
              </a:rPr>
              <a:t> 14</a:t>
            </a: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C3F5198-D814-4F07-A84F-942E63C84983}" type="datetimeFigureOut">
              <a:rPr lang="en-US" smtClean="0">
                <a:latin typeface="Segoe UI" pitchFamily="34" charset="0"/>
              </a:rPr>
              <a:pPr/>
              <a:t>3/19/2023</a:t>
            </a:fld>
            <a:endParaRPr lang="en-US" dirty="0">
              <a:latin typeface="Segoe UI"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r>
              <a:rPr lang="en-US" sz="500" dirty="0">
                <a:solidFill>
                  <a:srgbClr val="000000"/>
                </a:solidFill>
                <a:latin typeface="Segoe UI" pitchFamily="34" charset="0"/>
              </a:rPr>
              <a:t>© 2012 Microsoft Corporation. All rights reserved. Microsoft, Windows, Windows Vista and other product names are or may be registered trademarks and/or trademarks in the U.S. and/or other countries.</a:t>
            </a:r>
          </a:p>
          <a:p>
            <a:r>
              <a:rPr lang="en-US" sz="500" dirty="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a:solidFill>
                  <a:srgbClr val="000000"/>
                </a:solidFill>
                <a:latin typeface="Segoe UI" pitchFamily="34" charset="0"/>
              </a:rPr>
            </a:br>
            <a:r>
              <a:rPr lang="en-US" sz="500" dirty="0">
                <a:solidFill>
                  <a:srgbClr val="000000"/>
                </a:solidFill>
                <a:latin typeface="Segoe UI" pitchFamily="34" charset="0"/>
              </a:rPr>
              <a:t>MICROSOFT MAKES NO WARRANTIES, EXPRESS, IMPLIED OR STATUTORY, AS TO THE INFORMATION IN THIS PRESENTATION.</a:t>
            </a: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Segoe UI" pitchFamily="34" charset="0"/>
              </a:rPr>
              <a:p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err="1"/>
              <a:t>TechReady</a:t>
            </a:r>
            <a:r>
              <a:rPr lang="en-US" dirty="0"/>
              <a:t> 14</a:t>
            </a: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7C3FBCD4-166E-446F-AF18-7D4A0CF9AEF6}" type="datetimeFigureOut">
              <a:rPr lang="en-US" smtClean="0"/>
              <a:pPr/>
              <a:t>3/19/2023</a:t>
            </a:fld>
            <a:endParaRPr lang="en-US" dirty="0"/>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6172200" cy="457200"/>
          </a:xfrm>
          <a:prstGeom prst="rect">
            <a:avLst/>
          </a:prstGeom>
        </p:spPr>
        <p:txBody>
          <a:bodyPr vert="horz" lIns="91440" tIns="45720" rIns="91440" bIns="45720" rtlCol="0" anchor="b"/>
          <a:lstStyle>
            <a:lvl1pPr algn="l">
              <a:defRPr sz="500">
                <a:latin typeface="Segoe" pitchFamily="34" charset="0"/>
              </a:defRPr>
            </a:lvl1pPr>
          </a:lstStyle>
          <a:p>
            <a:r>
              <a:rPr lang="en-US" dirty="0">
                <a:solidFill>
                  <a:srgbClr val="000000"/>
                </a:solidFill>
                <a:latin typeface="Segoe UI" pitchFamily="34" charset="0"/>
              </a:rPr>
              <a:t>© 2012 Microsoft Corporation. All rights reserved. Microsoft, Windows, Windows Vista and other product names are or may be registered trademarks and/or trademarks in the U.S. and/or other countries.</a:t>
            </a:r>
          </a:p>
          <a:p>
            <a:r>
              <a:rPr lang="en-US" dirty="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a:solidFill>
                  <a:srgbClr val="000000"/>
                </a:solidFill>
                <a:latin typeface="Segoe UI" pitchFamily="34" charset="0"/>
              </a:rPr>
            </a:br>
            <a:r>
              <a:rPr lang="en-US" dirty="0">
                <a:solidFill>
                  <a:srgbClr val="000000"/>
                </a:solidFill>
                <a:latin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Segoe UI" pitchFamily="34" charset="0"/>
              </a:defRPr>
            </a:lvl1pPr>
          </a:lstStyle>
          <a:p>
            <a:fld id="{8B263312-38AA-4E1E-B2B5-0F8F122B24FE}"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notesStyle>
    <a:lvl1pPr marL="0" algn="l" defTabSz="914363" rtl="0" eaLnBrk="1" latinLnBrk="0" hangingPunct="1">
      <a:lnSpc>
        <a:spcPct val="90000"/>
      </a:lnSpc>
      <a:spcAft>
        <a:spcPts val="333"/>
      </a:spcAft>
      <a:defRPr sz="900" kern="1200">
        <a:solidFill>
          <a:schemeClr val="tx1"/>
        </a:solidFill>
        <a:latin typeface="Segoe UI"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UI"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UI"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666387"/>
          </a:xfrm>
        </p:spPr>
        <p:txBody>
          <a:bodyPr/>
          <a:lstStyle/>
          <a:p>
            <a:r>
              <a:rPr lang="en-US"/>
              <a:t>Click to edit Master title style</a:t>
            </a:r>
            <a:endParaRPr lang="en-US" dirty="0"/>
          </a:p>
        </p:txBody>
      </p:sp>
      <p:sp>
        <p:nvSpPr>
          <p:cNvPr id="5" name="Text Placeholder 4"/>
          <p:cNvSpPr>
            <a:spLocks noGrp="1"/>
          </p:cNvSpPr>
          <p:nvPr>
            <p:ph type="body" sz="quarter" idx="10"/>
          </p:nvPr>
        </p:nvSpPr>
        <p:spPr>
          <a:xfrm>
            <a:off x="519112" y="1447799"/>
            <a:ext cx="11149013" cy="946413"/>
          </a:xfrm>
        </p:spPr>
        <p:txBody>
          <a:bodyPr/>
          <a:lstStyle>
            <a:lvl1pPr marL="0" indent="0">
              <a:spcBef>
                <a:spcPts val="0"/>
              </a:spcBef>
              <a:spcAft>
                <a:spcPts val="900"/>
              </a:spcAft>
              <a:buNone/>
              <a:defRPr sz="4000" spc="-100" baseline="0">
                <a:latin typeface="Segoe UI Light" pitchFamily="34" charset="0"/>
              </a:defRPr>
            </a:lvl1pPr>
            <a:lvl2pPr marL="0" indent="0">
              <a:spcBef>
                <a:spcPts val="0"/>
              </a:spcBef>
              <a:spcAft>
                <a:spcPts val="400"/>
              </a:spcAft>
              <a:buNone/>
              <a:defRPr sz="2000" spc="-50" baseline="0"/>
            </a:lvl2pPr>
            <a:lvl3pPr marL="0" indent="0">
              <a:spcBef>
                <a:spcPts val="0"/>
              </a:spcBef>
              <a:spcAft>
                <a:spcPts val="400"/>
              </a:spcAft>
              <a:buNone/>
              <a:defRPr sz="2000"/>
            </a:lvl3pPr>
            <a:lvl4pPr marL="0" indent="0">
              <a:spcBef>
                <a:spcPts val="0"/>
              </a:spcBef>
              <a:spcAft>
                <a:spcPts val="400"/>
              </a:spcAft>
              <a:buNone/>
              <a:defRPr/>
            </a:lvl4pPr>
            <a:lvl5pPr marL="0" indent="0">
              <a:spcBef>
                <a:spcPts val="0"/>
              </a:spcBef>
              <a:spcAft>
                <a:spcPts val="400"/>
              </a:spcAft>
              <a:buNone/>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4117153672"/>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Blank Color Sub-Section Title">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512764" y="3114675"/>
            <a:ext cx="11228440" cy="830997"/>
          </a:xfrm>
        </p:spPr>
        <p:txBody>
          <a:bodyPr/>
          <a:lstStyle>
            <a:lvl1pPr marL="0" indent="0">
              <a:buNone/>
              <a:defRPr lang="en-US" sz="6000" i="0" kern="1200" spc="-100" baseline="0" dirty="0" smtClean="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a:t>Click to edit section title</a:t>
            </a:r>
          </a:p>
        </p:txBody>
      </p:sp>
      <p:pic>
        <p:nvPicPr>
          <p:cNvPr id="3" name="Picture 2" descr="Microsoft logo and tagline"/>
          <p:cNvPicPr>
            <a:picLocks noChangeAspect="1" noChangeArrowheads="1"/>
          </p:cNvPicPr>
          <p:nvPr userDrawn="1"/>
        </p:nvPicPr>
        <p:blipFill rotWithShape="1">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rcRect/>
          <a:stretch/>
        </p:blipFill>
        <p:spPr bwMode="black">
          <a:xfrm>
            <a:off x="10120741" y="6307016"/>
            <a:ext cx="1869647" cy="314448"/>
          </a:xfrm>
          <a:prstGeom prst="rect">
            <a:avLst/>
          </a:prstGeom>
          <a:noFill/>
          <a:ln>
            <a:noFill/>
          </a:ln>
        </p:spPr>
      </p:pic>
      <p:sp>
        <p:nvSpPr>
          <p:cNvPr id="4" name="Text Placeholder 8"/>
          <p:cNvSpPr>
            <a:spLocks noGrp="1"/>
          </p:cNvSpPr>
          <p:nvPr>
            <p:ph type="body" sz="quarter" idx="11" hasCustomPrompt="1"/>
          </p:nvPr>
        </p:nvSpPr>
        <p:spPr>
          <a:xfrm>
            <a:off x="563563" y="2253965"/>
            <a:ext cx="10282237" cy="443198"/>
          </a:xfrm>
        </p:spPr>
        <p:txBody>
          <a:bodyPr/>
          <a:lstStyle>
            <a:lvl1pPr marL="0" indent="0">
              <a:buNone/>
              <a:defRPr lang="en-US" sz="3200" kern="1200" spc="-100" baseline="0" dirty="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a:t>Sub-section phrase</a:t>
            </a:r>
          </a:p>
        </p:txBody>
      </p:sp>
    </p:spTree>
    <p:extLst>
      <p:ext uri="{BB962C8B-B14F-4D97-AF65-F5344CB8AC3E}">
        <p14:creationId xmlns:p14="http://schemas.microsoft.com/office/powerpoint/2010/main" val="2080100297"/>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Blank Color 1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512764" y="1768475"/>
            <a:ext cx="11228440" cy="1218795"/>
          </a:xfrm>
        </p:spPr>
        <p:txBody>
          <a:bodyPr/>
          <a:lstStyle>
            <a:lvl1pPr marL="0" indent="0">
              <a:buNone/>
              <a:defRPr sz="8800" i="0" spc="-100" baseline="0">
                <a:gradFill>
                  <a:gsLst>
                    <a:gs pos="0">
                      <a:schemeClr val="tx1"/>
                    </a:gs>
                    <a:gs pos="100000">
                      <a:schemeClr val="tx1"/>
                    </a:gs>
                  </a:gsLst>
                  <a:lin ang="5400000" scaled="0"/>
                </a:gradFill>
                <a:latin typeface="Segoe UI Light" pitchFamily="34" charset="0"/>
              </a:defRPr>
            </a:lvl1pPr>
          </a:lstStyle>
          <a:p>
            <a:pPr lvl="0"/>
            <a:r>
              <a:rPr lang="en-US" dirty="0"/>
              <a:t>Click to edit title style</a:t>
            </a:r>
          </a:p>
        </p:txBody>
      </p:sp>
      <p:pic>
        <p:nvPicPr>
          <p:cNvPr id="3" name="Picture 2" descr="Microsoft logo and tagline"/>
          <p:cNvPicPr>
            <a:picLocks noChangeAspect="1" noChangeArrowheads="1"/>
          </p:cNvPicPr>
          <p:nvPr userDrawn="1"/>
        </p:nvPicPr>
        <p:blipFill rotWithShape="1">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rcRect/>
          <a:stretch/>
        </p:blipFill>
        <p:spPr bwMode="black">
          <a:xfrm>
            <a:off x="10120741" y="6307016"/>
            <a:ext cx="1869647" cy="314448"/>
          </a:xfrm>
          <a:prstGeom prst="rect">
            <a:avLst/>
          </a:prstGeom>
          <a:noFill/>
          <a:ln>
            <a:noFill/>
          </a:ln>
        </p:spPr>
      </p:pic>
      <p:sp>
        <p:nvSpPr>
          <p:cNvPr id="4" name="Text Placeholder 8"/>
          <p:cNvSpPr>
            <a:spLocks noGrp="1"/>
          </p:cNvSpPr>
          <p:nvPr>
            <p:ph type="body" sz="quarter" idx="11" hasCustomPrompt="1"/>
          </p:nvPr>
        </p:nvSpPr>
        <p:spPr>
          <a:xfrm>
            <a:off x="512763" y="3219165"/>
            <a:ext cx="7513637" cy="443198"/>
          </a:xfrm>
        </p:spPr>
        <p:txBody>
          <a:bodyPr/>
          <a:lstStyle>
            <a:lvl1pPr marL="0" indent="0">
              <a:buNone/>
              <a:defRPr lang="en-US" sz="3200" kern="1200" spc="-100" baseline="0" dirty="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a:t>Speaker Title</a:t>
            </a:r>
          </a:p>
        </p:txBody>
      </p:sp>
    </p:spTree>
    <p:extLst>
      <p:ext uri="{BB962C8B-B14F-4D97-AF65-F5344CB8AC3E}">
        <p14:creationId xmlns:p14="http://schemas.microsoft.com/office/powerpoint/2010/main" val="175552859"/>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Blank Color Sub-Section Title">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512764" y="3114675"/>
            <a:ext cx="11228440" cy="830997"/>
          </a:xfrm>
        </p:spPr>
        <p:txBody>
          <a:bodyPr/>
          <a:lstStyle>
            <a:lvl1pPr marL="0" indent="0">
              <a:buNone/>
              <a:defRPr lang="en-US" sz="6000" i="0" kern="1200" spc="-100" baseline="0" dirty="0" smtClean="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a:t>Click to edit section title</a:t>
            </a:r>
          </a:p>
        </p:txBody>
      </p:sp>
      <p:pic>
        <p:nvPicPr>
          <p:cNvPr id="3" name="Picture 2" descr="Microsoft logo and tagline"/>
          <p:cNvPicPr>
            <a:picLocks noChangeAspect="1" noChangeArrowheads="1"/>
          </p:cNvPicPr>
          <p:nvPr userDrawn="1"/>
        </p:nvPicPr>
        <p:blipFill rotWithShape="1">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rcRect/>
          <a:stretch/>
        </p:blipFill>
        <p:spPr bwMode="black">
          <a:xfrm>
            <a:off x="10120741" y="6307016"/>
            <a:ext cx="1869647" cy="314448"/>
          </a:xfrm>
          <a:prstGeom prst="rect">
            <a:avLst/>
          </a:prstGeom>
          <a:noFill/>
          <a:ln>
            <a:noFill/>
          </a:ln>
        </p:spPr>
      </p:pic>
      <p:sp>
        <p:nvSpPr>
          <p:cNvPr id="4" name="Text Placeholder 8"/>
          <p:cNvSpPr>
            <a:spLocks noGrp="1"/>
          </p:cNvSpPr>
          <p:nvPr>
            <p:ph type="body" sz="quarter" idx="11" hasCustomPrompt="1"/>
          </p:nvPr>
        </p:nvSpPr>
        <p:spPr>
          <a:xfrm>
            <a:off x="563563" y="2253965"/>
            <a:ext cx="10282237" cy="443198"/>
          </a:xfrm>
        </p:spPr>
        <p:txBody>
          <a:bodyPr/>
          <a:lstStyle>
            <a:lvl1pPr marL="0" indent="0">
              <a:buNone/>
              <a:defRPr lang="en-US" sz="3200" kern="1200" spc="-100" baseline="0" dirty="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a:t>Sub-section phrase</a:t>
            </a:r>
          </a:p>
        </p:txBody>
      </p:sp>
    </p:spTree>
    <p:extLst>
      <p:ext uri="{BB962C8B-B14F-4D97-AF65-F5344CB8AC3E}">
        <p14:creationId xmlns:p14="http://schemas.microsoft.com/office/powerpoint/2010/main" val="1810415580"/>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6_Blank Color 1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512764" y="1768475"/>
            <a:ext cx="11228440" cy="1218795"/>
          </a:xfrm>
        </p:spPr>
        <p:txBody>
          <a:bodyPr/>
          <a:lstStyle>
            <a:lvl1pPr marL="0" indent="0">
              <a:buNone/>
              <a:defRPr lang="en-US" sz="8800" i="0" kern="1200" spc="-100" baseline="0" dirty="0" smtClean="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a:t>Click to edit title style</a:t>
            </a:r>
          </a:p>
        </p:txBody>
      </p:sp>
      <p:pic>
        <p:nvPicPr>
          <p:cNvPr id="3" name="Picture 2" descr="Microsoft logo and tagline"/>
          <p:cNvPicPr>
            <a:picLocks noChangeAspect="1" noChangeArrowheads="1"/>
          </p:cNvPicPr>
          <p:nvPr userDrawn="1"/>
        </p:nvPicPr>
        <p:blipFill rotWithShape="1">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rcRect/>
          <a:stretch/>
        </p:blipFill>
        <p:spPr bwMode="black">
          <a:xfrm>
            <a:off x="10120741" y="6307016"/>
            <a:ext cx="1869647" cy="314448"/>
          </a:xfrm>
          <a:prstGeom prst="rect">
            <a:avLst/>
          </a:prstGeom>
          <a:noFill/>
          <a:ln>
            <a:noFill/>
          </a:ln>
        </p:spPr>
      </p:pic>
      <p:sp>
        <p:nvSpPr>
          <p:cNvPr id="4" name="Text Placeholder 8"/>
          <p:cNvSpPr>
            <a:spLocks noGrp="1"/>
          </p:cNvSpPr>
          <p:nvPr>
            <p:ph type="body" sz="quarter" idx="11" hasCustomPrompt="1"/>
          </p:nvPr>
        </p:nvSpPr>
        <p:spPr>
          <a:xfrm>
            <a:off x="512763" y="3219165"/>
            <a:ext cx="7513637" cy="443198"/>
          </a:xfrm>
        </p:spPr>
        <p:txBody>
          <a:bodyPr/>
          <a:lstStyle>
            <a:lvl1pPr marL="0" indent="0">
              <a:buNone/>
              <a:defRPr lang="en-US" sz="3200" kern="1200" spc="-100" baseline="0" dirty="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a:t>Speaker Title</a:t>
            </a:r>
          </a:p>
        </p:txBody>
      </p:sp>
    </p:spTree>
    <p:extLst>
      <p:ext uri="{BB962C8B-B14F-4D97-AF65-F5344CB8AC3E}">
        <p14:creationId xmlns:p14="http://schemas.microsoft.com/office/powerpoint/2010/main" val="1409194171"/>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Blank Color 1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512764" y="1768475"/>
            <a:ext cx="11228440" cy="1218795"/>
          </a:xfrm>
        </p:spPr>
        <p:txBody>
          <a:bodyPr/>
          <a:lstStyle>
            <a:lvl1pPr marL="0" indent="0">
              <a:buNone/>
              <a:defRPr lang="en-US" sz="8800" i="0" kern="1200" spc="-100" baseline="0" dirty="0" smtClean="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a:t>Click to edit title style</a:t>
            </a:r>
          </a:p>
        </p:txBody>
      </p:sp>
      <p:pic>
        <p:nvPicPr>
          <p:cNvPr id="3" name="Picture 2" descr="Microsoft logo and tagline"/>
          <p:cNvPicPr>
            <a:picLocks noChangeAspect="1" noChangeArrowheads="1"/>
          </p:cNvPicPr>
          <p:nvPr userDrawn="1"/>
        </p:nvPicPr>
        <p:blipFill rotWithShape="1">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rcRect/>
          <a:stretch/>
        </p:blipFill>
        <p:spPr bwMode="black">
          <a:xfrm>
            <a:off x="10120741" y="6307016"/>
            <a:ext cx="1869647" cy="314448"/>
          </a:xfrm>
          <a:prstGeom prst="rect">
            <a:avLst/>
          </a:prstGeom>
          <a:noFill/>
          <a:ln>
            <a:noFill/>
          </a:ln>
        </p:spPr>
      </p:pic>
      <p:sp>
        <p:nvSpPr>
          <p:cNvPr id="4" name="Text Placeholder 8"/>
          <p:cNvSpPr>
            <a:spLocks noGrp="1"/>
          </p:cNvSpPr>
          <p:nvPr>
            <p:ph type="body" sz="quarter" idx="11" hasCustomPrompt="1"/>
          </p:nvPr>
        </p:nvSpPr>
        <p:spPr>
          <a:xfrm>
            <a:off x="512763" y="3219165"/>
            <a:ext cx="7513637" cy="443198"/>
          </a:xfrm>
        </p:spPr>
        <p:txBody>
          <a:bodyPr/>
          <a:lstStyle>
            <a:lvl1pPr marL="0" indent="0">
              <a:buNone/>
              <a:defRPr lang="en-US" sz="3200" kern="1200" spc="-100" baseline="0" dirty="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a:t>Speaker Title</a:t>
            </a:r>
          </a:p>
        </p:txBody>
      </p:sp>
    </p:spTree>
    <p:extLst>
      <p:ext uri="{BB962C8B-B14F-4D97-AF65-F5344CB8AC3E}">
        <p14:creationId xmlns:p14="http://schemas.microsoft.com/office/powerpoint/2010/main" val="91624867"/>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_Blank Color 1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512764" y="1768475"/>
            <a:ext cx="11228440" cy="1218795"/>
          </a:xfrm>
        </p:spPr>
        <p:txBody>
          <a:bodyPr/>
          <a:lstStyle>
            <a:lvl1pPr marL="0" indent="0">
              <a:buNone/>
              <a:defRPr lang="en-US" sz="8800" i="0" kern="1200" spc="-100" baseline="0" dirty="0" smtClean="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a:t>Click to edit title style</a:t>
            </a:r>
          </a:p>
        </p:txBody>
      </p:sp>
      <p:pic>
        <p:nvPicPr>
          <p:cNvPr id="3" name="Picture 2" descr="Microsoft logo and tagline"/>
          <p:cNvPicPr>
            <a:picLocks noChangeAspect="1" noChangeArrowheads="1"/>
          </p:cNvPicPr>
          <p:nvPr userDrawn="1"/>
        </p:nvPicPr>
        <p:blipFill rotWithShape="1">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rcRect/>
          <a:stretch/>
        </p:blipFill>
        <p:spPr bwMode="black">
          <a:xfrm>
            <a:off x="10120741" y="6307016"/>
            <a:ext cx="1869647" cy="314448"/>
          </a:xfrm>
          <a:prstGeom prst="rect">
            <a:avLst/>
          </a:prstGeom>
          <a:noFill/>
          <a:ln>
            <a:noFill/>
          </a:ln>
        </p:spPr>
      </p:pic>
      <p:sp>
        <p:nvSpPr>
          <p:cNvPr id="4" name="Text Placeholder 8"/>
          <p:cNvSpPr>
            <a:spLocks noGrp="1"/>
          </p:cNvSpPr>
          <p:nvPr>
            <p:ph type="body" sz="quarter" idx="11" hasCustomPrompt="1"/>
          </p:nvPr>
        </p:nvSpPr>
        <p:spPr>
          <a:xfrm>
            <a:off x="512763" y="3219165"/>
            <a:ext cx="7513637" cy="443198"/>
          </a:xfrm>
        </p:spPr>
        <p:txBody>
          <a:bodyPr/>
          <a:lstStyle>
            <a:lvl1pPr marL="0" indent="0">
              <a:buNone/>
              <a:defRPr lang="en-US" sz="3200" kern="1200" spc="-100" baseline="0" dirty="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a:t>Speaker Title</a:t>
            </a:r>
          </a:p>
        </p:txBody>
      </p:sp>
    </p:spTree>
    <p:extLst>
      <p:ext uri="{BB962C8B-B14F-4D97-AF65-F5344CB8AC3E}">
        <p14:creationId xmlns:p14="http://schemas.microsoft.com/office/powerpoint/2010/main" val="21577804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5_Blank Color 1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985233938"/>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Color 2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369930350"/>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Color 3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9012069"/>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Color Layout 4">
    <p:spTree>
      <p:nvGrpSpPr>
        <p:cNvPr id="1" name=""/>
        <p:cNvGrpSpPr/>
        <p:nvPr/>
      </p:nvGrpSpPr>
      <p:grpSpPr>
        <a:xfrm>
          <a:off x="0" y="0"/>
          <a:ext cx="0" cy="0"/>
          <a:chOff x="0" y="0"/>
          <a:chExt cx="0" cy="0"/>
        </a:xfrm>
      </p:grpSpPr>
    </p:spTree>
    <p:extLst>
      <p:ext uri="{BB962C8B-B14F-4D97-AF65-F5344CB8AC3E}">
        <p14:creationId xmlns:p14="http://schemas.microsoft.com/office/powerpoint/2010/main" val="539085763"/>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666387"/>
          </a:xfrm>
        </p:spPr>
        <p:txBody>
          <a:bodyPr/>
          <a:lstStyle/>
          <a:p>
            <a:r>
              <a:rPr lang="en-US"/>
              <a:t>Click to edit Master title style</a:t>
            </a:r>
            <a:endParaRPr lang="en-US" dirty="0"/>
          </a:p>
        </p:txBody>
      </p:sp>
      <p:sp>
        <p:nvSpPr>
          <p:cNvPr id="5" name="Text Placeholder 4"/>
          <p:cNvSpPr>
            <a:spLocks noGrp="1"/>
          </p:cNvSpPr>
          <p:nvPr>
            <p:ph type="body" sz="quarter" idx="10"/>
          </p:nvPr>
        </p:nvSpPr>
        <p:spPr>
          <a:xfrm>
            <a:off x="519112" y="1447799"/>
            <a:ext cx="11149013" cy="19735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29373425"/>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Color Layout 5">
    <p:spTree>
      <p:nvGrpSpPr>
        <p:cNvPr id="1" name=""/>
        <p:cNvGrpSpPr/>
        <p:nvPr/>
      </p:nvGrpSpPr>
      <p:grpSpPr>
        <a:xfrm>
          <a:off x="0" y="0"/>
          <a:ext cx="0" cy="0"/>
          <a:chOff x="0" y="0"/>
          <a:chExt cx="0" cy="0"/>
        </a:xfrm>
      </p:grpSpPr>
    </p:spTree>
    <p:extLst>
      <p:ext uri="{BB962C8B-B14F-4D97-AF65-F5344CB8AC3E}">
        <p14:creationId xmlns:p14="http://schemas.microsoft.com/office/powerpoint/2010/main" val="4084810701"/>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519112" y="1447799"/>
            <a:ext cx="11149013" cy="1973561"/>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50241686"/>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Opening_ITPro">
    <p:spTree>
      <p:nvGrpSpPr>
        <p:cNvPr id="1" name=""/>
        <p:cNvGrpSpPr/>
        <p:nvPr/>
      </p:nvGrpSpPr>
      <p:grpSpPr>
        <a:xfrm>
          <a:off x="0" y="0"/>
          <a:ext cx="0" cy="0"/>
          <a:chOff x="0" y="0"/>
          <a:chExt cx="0" cy="0"/>
        </a:xfrm>
      </p:grpSpPr>
    </p:spTree>
    <p:extLst>
      <p:ext uri="{BB962C8B-B14F-4D97-AF65-F5344CB8AC3E}">
        <p14:creationId xmlns:p14="http://schemas.microsoft.com/office/powerpoint/2010/main" val="286314106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217384526"/>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0064348"/>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Black Layout - Title and Conten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519112" y="1447799"/>
            <a:ext cx="11149013" cy="1964301"/>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46410568"/>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Black Notes slide Layou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519112" y="1447799"/>
            <a:ext cx="11149013" cy="1964301"/>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6"/>
          <p:cNvSpPr>
            <a:spLocks noGrp="1"/>
          </p:cNvSpPr>
          <p:nvPr>
            <p:ph type="body" sz="quarter" idx="11"/>
          </p:nvPr>
        </p:nvSpPr>
        <p:spPr>
          <a:xfrm>
            <a:off x="1" y="6238876"/>
            <a:ext cx="12188826"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a:t>Click to edit Master text styles</a:t>
            </a:r>
          </a:p>
        </p:txBody>
      </p:sp>
    </p:spTree>
    <p:extLst>
      <p:ext uri="{BB962C8B-B14F-4D97-AF65-F5344CB8AC3E}">
        <p14:creationId xmlns:p14="http://schemas.microsoft.com/office/powerpoint/2010/main" val="2629393043"/>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 Color 1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512764" y="1768475"/>
            <a:ext cx="11228440" cy="1218795"/>
          </a:xfrm>
        </p:spPr>
        <p:txBody>
          <a:bodyPr/>
          <a:lstStyle>
            <a:lvl1pPr marL="0" indent="0">
              <a:buNone/>
              <a:defRPr sz="8800" i="0" spc="-100" baseline="0">
                <a:gradFill>
                  <a:gsLst>
                    <a:gs pos="0">
                      <a:schemeClr val="tx1"/>
                    </a:gs>
                    <a:gs pos="100000">
                      <a:schemeClr val="tx1"/>
                    </a:gs>
                  </a:gsLst>
                  <a:lin ang="5400000" scaled="0"/>
                </a:gradFill>
                <a:latin typeface="Segoe UI Light" pitchFamily="34" charset="0"/>
              </a:defRPr>
            </a:lvl1pPr>
          </a:lstStyle>
          <a:p>
            <a:pPr lvl="0"/>
            <a:r>
              <a:rPr lang="en-US" dirty="0"/>
              <a:t>Click to edit title style</a:t>
            </a:r>
          </a:p>
        </p:txBody>
      </p:sp>
      <p:pic>
        <p:nvPicPr>
          <p:cNvPr id="7" name="Picture 2" descr="Microsoft logo and tagline"/>
          <p:cNvPicPr>
            <a:picLocks noChangeAspect="1" noChangeArrowheads="1"/>
          </p:cNvPicPr>
          <p:nvPr userDrawn="1"/>
        </p:nvPicPr>
        <p:blipFill rotWithShape="1">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rcRect/>
          <a:stretch/>
        </p:blipFill>
        <p:spPr bwMode="black">
          <a:xfrm>
            <a:off x="10120741" y="6307016"/>
            <a:ext cx="1869647" cy="314448"/>
          </a:xfrm>
          <a:prstGeom prst="rect">
            <a:avLst/>
          </a:prstGeom>
          <a:noFill/>
          <a:ln>
            <a:noFill/>
          </a:ln>
        </p:spPr>
      </p:pic>
      <p:sp>
        <p:nvSpPr>
          <p:cNvPr id="9" name="Text Placeholder 8"/>
          <p:cNvSpPr>
            <a:spLocks noGrp="1"/>
          </p:cNvSpPr>
          <p:nvPr>
            <p:ph type="body" sz="quarter" idx="11" hasCustomPrompt="1"/>
          </p:nvPr>
        </p:nvSpPr>
        <p:spPr>
          <a:xfrm>
            <a:off x="512763" y="3219165"/>
            <a:ext cx="7513637" cy="443198"/>
          </a:xfrm>
        </p:spPr>
        <p:txBody>
          <a:bodyPr/>
          <a:lstStyle>
            <a:lvl1pPr marL="0" indent="0">
              <a:buNone/>
              <a:defRPr spc="-100" baseline="0">
                <a:gradFill>
                  <a:gsLst>
                    <a:gs pos="0">
                      <a:schemeClr val="tx1"/>
                    </a:gs>
                    <a:gs pos="100000">
                      <a:schemeClr val="tx1"/>
                    </a:gs>
                  </a:gsLst>
                  <a:lin ang="5400000" scaled="0"/>
                </a:gradFill>
                <a:latin typeface="Segoe UI Light" pitchFamily="34" charset="0"/>
              </a:defRPr>
            </a:lvl1pPr>
          </a:lstStyle>
          <a:p>
            <a:pPr lvl="0"/>
            <a:r>
              <a:rPr lang="en-US" dirty="0"/>
              <a:t>Speaker Title</a:t>
            </a:r>
          </a:p>
        </p:txBody>
      </p:sp>
    </p:spTree>
    <p:extLst>
      <p:ext uri="{BB962C8B-B14F-4D97-AF65-F5344CB8AC3E}">
        <p14:creationId xmlns:p14="http://schemas.microsoft.com/office/powerpoint/2010/main" val="1995687508"/>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6.xml"/><Relationship Id="rId13" Type="http://schemas.openxmlformats.org/officeDocument/2006/relationships/theme" Target="../theme/theme2.xml"/><Relationship Id="rId3" Type="http://schemas.openxmlformats.org/officeDocument/2006/relationships/slideLayout" Target="../slideLayouts/slideLayout11.xml"/><Relationship Id="rId7" Type="http://schemas.openxmlformats.org/officeDocument/2006/relationships/slideLayout" Target="../slideLayouts/slideLayout15.xml"/><Relationship Id="rId12" Type="http://schemas.openxmlformats.org/officeDocument/2006/relationships/slideLayout" Target="../slideLayouts/slideLayout20.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11" Type="http://schemas.openxmlformats.org/officeDocument/2006/relationships/slideLayout" Target="../slideLayouts/slideLayout19.xml"/><Relationship Id="rId5" Type="http://schemas.openxmlformats.org/officeDocument/2006/relationships/slideLayout" Target="../slideLayouts/slideLayout13.xml"/><Relationship Id="rId10" Type="http://schemas.openxmlformats.org/officeDocument/2006/relationships/slideLayout" Target="../slideLayouts/slideLayout18.xml"/><Relationship Id="rId4" Type="http://schemas.openxmlformats.org/officeDocument/2006/relationships/slideLayout" Target="../slideLayouts/slideLayout12.xml"/><Relationship Id="rId9"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spAutoFit/>
          </a:bodyPr>
          <a:lstStyle/>
          <a:p>
            <a:r>
              <a:rPr lang="en-US"/>
              <a:t>Click to edit Master title style</a:t>
            </a:r>
            <a:endParaRPr lang="en-US" dirty="0"/>
          </a:p>
        </p:txBody>
      </p:sp>
      <p:sp>
        <p:nvSpPr>
          <p:cNvPr id="3" name="Text Placeholder 2"/>
          <p:cNvSpPr>
            <a:spLocks noGrp="1"/>
          </p:cNvSpPr>
          <p:nvPr>
            <p:ph type="body" idx="1"/>
          </p:nvPr>
        </p:nvSpPr>
        <p:spPr>
          <a:xfrm>
            <a:off x="519113" y="1447800"/>
            <a:ext cx="11149012" cy="2000548"/>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69786927"/>
      </p:ext>
    </p:extLst>
  </p:cSld>
  <p:clrMap bg1="lt1" tx1="dk1" bg2="lt2" tx2="dk2" accent1="accent1" accent2="accent2" accent3="accent3" accent4="accent4" accent5="accent5" accent6="accent6" hlink="hlink" folHlink="folHlink"/>
  <p:sldLayoutIdLst>
    <p:sldLayoutId id="2147483744" r:id="rId1"/>
    <p:sldLayoutId id="2147483735" r:id="rId2"/>
    <p:sldLayoutId id="2147483736" r:id="rId3"/>
    <p:sldLayoutId id="2147483774" r:id="rId4"/>
    <p:sldLayoutId id="2147483739" r:id="rId5"/>
    <p:sldLayoutId id="2147483740" r:id="rId6"/>
    <p:sldLayoutId id="2147483742" r:id="rId7"/>
    <p:sldLayoutId id="2147483743" r:id="rId8"/>
  </p:sldLayoutIdLst>
  <p:transition>
    <p:fade/>
  </p:transition>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chemeClr val="tx1">
                  <a:lumMod val="65000"/>
                  <a:lumOff val="35000"/>
                </a:schemeClr>
              </a:gs>
              <a:gs pos="86000">
                <a:schemeClr val="tx1">
                  <a:lumMod val="65000"/>
                  <a:lumOff val="35000"/>
                </a:schemeClr>
              </a:gs>
            </a:gsLst>
            <a:lin ang="5400000" scaled="0"/>
            <a:tileRect/>
          </a:gradFill>
          <a:effectLst/>
          <a:latin typeface="Segoe UI Light" pitchFamily="34" charset="0"/>
          <a:ea typeface="+mn-ea"/>
          <a:cs typeface="Arial" charset="0"/>
        </a:defRPr>
      </a:lvl1pPr>
    </p:titleStyle>
    <p:bodyStyle>
      <a:lvl1pPr marL="346075" indent="-346075" algn="l" defTabSz="914363" rtl="0" eaLnBrk="1" latinLnBrk="0" hangingPunct="1">
        <a:lnSpc>
          <a:spcPct val="90000"/>
        </a:lnSpc>
        <a:spcBef>
          <a:spcPct val="20000"/>
        </a:spcBef>
        <a:buSzPct val="90000"/>
        <a:buFont typeface="Arial" pitchFamily="34" charset="0"/>
        <a:buChar char="•"/>
        <a:defRPr sz="32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630238" indent="-284163" algn="l" defTabSz="914363" rtl="0" eaLnBrk="1" latinLnBrk="0" hangingPunct="1">
        <a:lnSpc>
          <a:spcPct val="90000"/>
        </a:lnSpc>
        <a:spcBef>
          <a:spcPct val="20000"/>
        </a:spcBef>
        <a:buSzPct val="90000"/>
        <a:buFont typeface="Arial" pitchFamily="34" charset="0"/>
        <a:buChar char="•"/>
        <a:tabLst>
          <a:tab pos="630238" algn="l"/>
        </a:tabLst>
        <a:defRPr sz="2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4400" indent="-284163" algn="l" defTabSz="914363"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2725" indent="-223838" algn="l" defTabSz="914363" rtl="0" eaLnBrk="1" latinLnBrk="0" hangingPunct="1">
        <a:lnSpc>
          <a:spcPct val="90000"/>
        </a:lnSpc>
        <a:spcBef>
          <a:spcPct val="20000"/>
        </a:spcBef>
        <a:buSzPct val="90000"/>
        <a:buFont typeface="Arial" pitchFamily="34" charset="0"/>
        <a:buChar char="•"/>
        <a:tabLst>
          <a:tab pos="914400"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2913" indent="-230188" algn="l" defTabSz="914363" rtl="0" eaLnBrk="1" latinLnBrk="0" hangingPunct="1">
        <a:lnSpc>
          <a:spcPct val="90000"/>
        </a:lnSpc>
        <a:spcBef>
          <a:spcPct val="20000"/>
        </a:spcBef>
        <a:buSzPct val="90000"/>
        <a:buFont typeface="Arial" pitchFamily="34" charset="0"/>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spAutoFit/>
          </a:bodyPr>
          <a:lstStyle/>
          <a:p>
            <a:r>
              <a:rPr lang="en-US" dirty="0"/>
              <a:t>Click to edit Master title style</a:t>
            </a:r>
          </a:p>
        </p:txBody>
      </p:sp>
      <p:sp>
        <p:nvSpPr>
          <p:cNvPr id="3" name="Text Placeholder 2"/>
          <p:cNvSpPr>
            <a:spLocks noGrp="1"/>
          </p:cNvSpPr>
          <p:nvPr>
            <p:ph type="body" idx="1"/>
          </p:nvPr>
        </p:nvSpPr>
        <p:spPr>
          <a:xfrm>
            <a:off x="519113" y="1447800"/>
            <a:ext cx="11149012" cy="2000548"/>
          </a:xfrm>
          <a:prstGeom prst="rect">
            <a:avLst/>
          </a:prstGeom>
        </p:spPr>
        <p:txBody>
          <a:bodyPr vert="horz" wrap="square" lIns="0" tIns="0" rIns="0" bIns="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25013393"/>
      </p:ext>
    </p:extLst>
  </p:cSld>
  <p:clrMap bg1="dk1" tx1="lt1" bg2="dk2" tx2="lt2" accent1="accent1" accent2="accent2" accent3="accent3" accent4="accent4" accent5="accent5" accent6="accent6" hlink="hlink" folHlink="folHlink"/>
  <p:sldLayoutIdLst>
    <p:sldLayoutId id="2147483763" r:id="rId1"/>
    <p:sldLayoutId id="2147483778" r:id="rId2"/>
    <p:sldLayoutId id="2147483764" r:id="rId3"/>
    <p:sldLayoutId id="2147483765" r:id="rId4"/>
    <p:sldLayoutId id="2147483776" r:id="rId5"/>
    <p:sldLayoutId id="2147483766" r:id="rId6"/>
    <p:sldLayoutId id="2147483767" r:id="rId7"/>
    <p:sldLayoutId id="2147483768" r:id="rId8"/>
    <p:sldLayoutId id="2147483769" r:id="rId9"/>
    <p:sldLayoutId id="2147483770" r:id="rId10"/>
    <p:sldLayoutId id="2147483771" r:id="rId11"/>
    <p:sldLayoutId id="2147483772" r:id="rId12"/>
  </p:sldLayoutIdLst>
  <p:transition>
    <p:fade/>
  </p:transition>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chemeClr val="tx1">
                  <a:lumMod val="75000"/>
                  <a:lumOff val="25000"/>
                </a:schemeClr>
              </a:gs>
              <a:gs pos="86000">
                <a:schemeClr val="tx1">
                  <a:lumMod val="75000"/>
                  <a:lumOff val="25000"/>
                </a:schemeClr>
              </a:gs>
            </a:gsLst>
            <a:lin ang="5400000" scaled="0"/>
            <a:tileRect/>
          </a:gradFill>
          <a:effectLst/>
          <a:latin typeface="Segoe UI Light" pitchFamily="34" charset="0"/>
          <a:ea typeface="+mn-ea"/>
          <a:cs typeface="Arial" charset="0"/>
        </a:defRPr>
      </a:lvl1pPr>
    </p:titleStyle>
    <p:bodyStyle>
      <a:lvl1pPr marL="346075" indent="-346075" algn="l" defTabSz="914363" rtl="0" eaLnBrk="1" latinLnBrk="0" hangingPunct="1">
        <a:lnSpc>
          <a:spcPct val="90000"/>
        </a:lnSpc>
        <a:spcBef>
          <a:spcPct val="20000"/>
        </a:spcBef>
        <a:buSzPct val="90000"/>
        <a:buFont typeface="Arial" pitchFamily="34" charset="0"/>
        <a:buChar char="•"/>
        <a:defRPr sz="3200" kern="1200">
          <a:gradFill>
            <a:gsLst>
              <a:gs pos="0">
                <a:schemeClr val="tx1">
                  <a:lumMod val="75000"/>
                  <a:lumOff val="25000"/>
                </a:schemeClr>
              </a:gs>
              <a:gs pos="86000">
                <a:schemeClr val="tx1">
                  <a:lumMod val="75000"/>
                  <a:lumOff val="25000"/>
                </a:schemeClr>
              </a:gs>
            </a:gsLst>
            <a:lin ang="5400000" scaled="0"/>
          </a:gradFill>
          <a:latin typeface="+mn-lt"/>
          <a:ea typeface="+mn-ea"/>
          <a:cs typeface="+mn-cs"/>
        </a:defRPr>
      </a:lvl1pPr>
      <a:lvl2pPr marL="630238" indent="-284163" algn="l" defTabSz="914363" rtl="0" eaLnBrk="1" latinLnBrk="0" hangingPunct="1">
        <a:lnSpc>
          <a:spcPct val="90000"/>
        </a:lnSpc>
        <a:spcBef>
          <a:spcPct val="20000"/>
        </a:spcBef>
        <a:buSzPct val="90000"/>
        <a:buFont typeface="Arial" pitchFamily="34" charset="0"/>
        <a:buChar char="•"/>
        <a:tabLst>
          <a:tab pos="630238" algn="l"/>
        </a:tabLst>
        <a:defRPr sz="2800" kern="1200">
          <a:gradFill>
            <a:gsLst>
              <a:gs pos="0">
                <a:schemeClr val="tx1">
                  <a:lumMod val="75000"/>
                  <a:lumOff val="25000"/>
                </a:schemeClr>
              </a:gs>
              <a:gs pos="86000">
                <a:schemeClr val="tx1">
                  <a:lumMod val="75000"/>
                  <a:lumOff val="25000"/>
                </a:schemeClr>
              </a:gs>
            </a:gsLst>
            <a:lin ang="5400000" scaled="0"/>
          </a:gradFill>
          <a:latin typeface="+mn-lt"/>
          <a:ea typeface="+mn-ea"/>
          <a:cs typeface="+mn-cs"/>
        </a:defRPr>
      </a:lvl2pPr>
      <a:lvl3pPr marL="914400" indent="-284163" algn="l" defTabSz="914363" rtl="0" eaLnBrk="1" latinLnBrk="0" hangingPunct="1">
        <a:lnSpc>
          <a:spcPct val="90000"/>
        </a:lnSpc>
        <a:spcBef>
          <a:spcPct val="20000"/>
        </a:spcBef>
        <a:buSzPct val="90000"/>
        <a:buFont typeface="Arial" pitchFamily="34" charset="0"/>
        <a:buChar char="•"/>
        <a:defRPr sz="2400" kern="1200">
          <a:gradFill>
            <a:gsLst>
              <a:gs pos="0">
                <a:schemeClr val="tx1">
                  <a:lumMod val="75000"/>
                  <a:lumOff val="25000"/>
                </a:schemeClr>
              </a:gs>
              <a:gs pos="86000">
                <a:schemeClr val="tx1">
                  <a:lumMod val="75000"/>
                  <a:lumOff val="25000"/>
                </a:schemeClr>
              </a:gs>
            </a:gsLst>
            <a:lin ang="5400000" scaled="0"/>
          </a:gradFill>
          <a:latin typeface="+mn-lt"/>
          <a:ea typeface="+mn-ea"/>
          <a:cs typeface="+mn-cs"/>
        </a:defRPr>
      </a:lvl3pPr>
      <a:lvl4pPr marL="1482725" indent="-223838" algn="l" defTabSz="914363" rtl="0" eaLnBrk="1" latinLnBrk="0" hangingPunct="1">
        <a:lnSpc>
          <a:spcPct val="90000"/>
        </a:lnSpc>
        <a:spcBef>
          <a:spcPct val="20000"/>
        </a:spcBef>
        <a:buSzPct val="90000"/>
        <a:buFont typeface="Arial" pitchFamily="34" charset="0"/>
        <a:buChar char="•"/>
        <a:tabLst>
          <a:tab pos="914400" algn="l"/>
        </a:tabLst>
        <a:defRPr sz="2000" kern="1200">
          <a:gradFill>
            <a:gsLst>
              <a:gs pos="0">
                <a:schemeClr val="tx1">
                  <a:lumMod val="75000"/>
                  <a:lumOff val="25000"/>
                </a:schemeClr>
              </a:gs>
              <a:gs pos="86000">
                <a:schemeClr val="tx1">
                  <a:lumMod val="75000"/>
                  <a:lumOff val="25000"/>
                </a:schemeClr>
              </a:gs>
            </a:gsLst>
            <a:lin ang="5400000" scaled="0"/>
          </a:gradFill>
          <a:latin typeface="+mn-lt"/>
          <a:ea typeface="+mn-ea"/>
          <a:cs typeface="+mn-cs"/>
        </a:defRPr>
      </a:lvl4pPr>
      <a:lvl5pPr marL="1712913" indent="-230188" algn="l" defTabSz="914363" rtl="0" eaLnBrk="1" latinLnBrk="0" hangingPunct="1">
        <a:lnSpc>
          <a:spcPct val="90000"/>
        </a:lnSpc>
        <a:spcBef>
          <a:spcPct val="20000"/>
        </a:spcBef>
        <a:buSzPct val="90000"/>
        <a:buFont typeface="Arial" pitchFamily="34" charset="0"/>
        <a:buChar char="•"/>
        <a:defRPr sz="2000" kern="1200">
          <a:gradFill>
            <a:gsLst>
              <a:gs pos="0">
                <a:schemeClr val="tx1">
                  <a:lumMod val="75000"/>
                  <a:lumOff val="25000"/>
                </a:schemeClr>
              </a:gs>
              <a:gs pos="86000">
                <a:schemeClr val="tx1">
                  <a:lumMod val="75000"/>
                  <a:lumOff val="25000"/>
                </a:schemeClr>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learn.microsoft.com/en-us/azure/databricks/sql/admin/sql-endpoints" TargetMode="External"/><Relationship Id="rId7" Type="http://schemas.openxmlformats.org/officeDocument/2006/relationships/hyperlink" Target="https://learn.microsoft.com/en-us/azure/databricks/sql/user/sql-editor/" TargetMode="External"/><Relationship Id="rId2" Type="http://schemas.openxmlformats.org/officeDocument/2006/relationships/hyperlink" Target="https://learn.microsoft.com/en-us/azure/databricks/lakehouse/" TargetMode="External"/><Relationship Id="rId1" Type="http://schemas.openxmlformats.org/officeDocument/2006/relationships/slideLayout" Target="../slideLayouts/slideLayout6.xml"/><Relationship Id="rId6" Type="http://schemas.openxmlformats.org/officeDocument/2006/relationships/hyperlink" Target="https://learn.microsoft.com/en-us/azure/databricks/sql/user/dashboards/" TargetMode="External"/><Relationship Id="rId5" Type="http://schemas.openxmlformats.org/officeDocument/2006/relationships/hyperlink" Target="https://learn.microsoft.com/en-us/azure/databricks/sql/user/visualizations/" TargetMode="External"/><Relationship Id="rId4" Type="http://schemas.openxmlformats.org/officeDocument/2006/relationships/hyperlink" Target="https://learn.microsoft.com/en-us/azure/databricks/sql/user/queries/" TargetMode="Externa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hyperlink" Target="https://learn.microsoft.com/en-us/azure/databricks/sql/admin/serverless" TargetMode="Externa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6.xml"/><Relationship Id="rId4" Type="http://schemas.openxmlformats.org/officeDocument/2006/relationships/image" Target="../media/image22.png"/></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8429BA0-DA1F-4FC5-839F-2C9E618CAD51}"/>
              </a:ext>
            </a:extLst>
          </p:cNvPr>
          <p:cNvSpPr txBox="1"/>
          <p:nvPr/>
        </p:nvSpPr>
        <p:spPr>
          <a:xfrm>
            <a:off x="0" y="0"/>
            <a:ext cx="12192000" cy="707886"/>
          </a:xfrm>
          <a:prstGeom prst="rect">
            <a:avLst/>
          </a:prstGeom>
          <a:noFill/>
        </p:spPr>
        <p:txBody>
          <a:bodyPr wrap="square" rtlCol="0">
            <a:spAutoFit/>
          </a:bodyPr>
          <a:lstStyle/>
          <a:p>
            <a:pPr algn="ctr"/>
            <a:r>
              <a:rPr lang="en-US" sz="4000" b="1" dirty="0">
                <a:solidFill>
                  <a:schemeClr val="tx1">
                    <a:lumMod val="75000"/>
                    <a:lumOff val="25000"/>
                  </a:schemeClr>
                </a:solidFill>
              </a:rPr>
              <a:t>What is Databricks SQL?</a:t>
            </a:r>
          </a:p>
        </p:txBody>
      </p:sp>
      <p:cxnSp>
        <p:nvCxnSpPr>
          <p:cNvPr id="4" name="Straight Connector 3">
            <a:extLst>
              <a:ext uri="{FF2B5EF4-FFF2-40B4-BE49-F238E27FC236}">
                <a16:creationId xmlns:a16="http://schemas.microsoft.com/office/drawing/2014/main" id="{83096B86-78A1-4798-A93D-FCC3FC62950D}"/>
              </a:ext>
            </a:extLst>
          </p:cNvPr>
          <p:cNvCxnSpPr>
            <a:cxnSpLocks/>
          </p:cNvCxnSpPr>
          <p:nvPr/>
        </p:nvCxnSpPr>
        <p:spPr>
          <a:xfrm>
            <a:off x="5032419" y="772281"/>
            <a:ext cx="2128235" cy="0"/>
          </a:xfrm>
          <a:prstGeom prst="line">
            <a:avLst/>
          </a:prstGeom>
          <a:ln w="31750">
            <a:solidFill>
              <a:schemeClr val="accent1"/>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602A46B-3A81-F708-96E6-7A04894CFFF6}"/>
              </a:ext>
            </a:extLst>
          </p:cNvPr>
          <p:cNvSpPr txBox="1"/>
          <p:nvPr/>
        </p:nvSpPr>
        <p:spPr>
          <a:xfrm>
            <a:off x="501520" y="1010254"/>
            <a:ext cx="11516308" cy="3170099"/>
          </a:xfrm>
          <a:prstGeom prst="rect">
            <a:avLst/>
          </a:prstGeom>
          <a:noFill/>
        </p:spPr>
        <p:txBody>
          <a:bodyPr wrap="square">
            <a:spAutoFit/>
          </a:bodyPr>
          <a:lstStyle/>
          <a:p>
            <a:r>
              <a:rPr lang="en-US" sz="2000" b="0" i="0" dirty="0">
                <a:solidFill>
                  <a:srgbClr val="161616"/>
                </a:solidFill>
                <a:effectLst/>
                <a:latin typeface="Segoe UI" panose="020B0502040204020203" pitchFamily="34" charset="0"/>
              </a:rPr>
              <a:t>The Azure Databricks </a:t>
            </a:r>
            <a:r>
              <a:rPr lang="en-US" sz="2000" b="0" i="0" u="none" strike="noStrike" dirty="0">
                <a:effectLst/>
                <a:latin typeface="Segoe UI" panose="020B0502040204020203" pitchFamily="34" charset="0"/>
                <a:hlinkClick r:id="rId2"/>
              </a:rPr>
              <a:t>Lakehouse Platform</a:t>
            </a:r>
            <a:r>
              <a:rPr lang="en-US" sz="2000" b="0" i="0" dirty="0">
                <a:solidFill>
                  <a:srgbClr val="161616"/>
                </a:solidFill>
                <a:effectLst/>
                <a:latin typeface="Segoe UI" panose="020B0502040204020203" pitchFamily="34" charset="0"/>
              </a:rPr>
              <a:t> provides a complete end-to-end data warehousing solution. The Databricks Lakehouse Platform is built on open standards and APIs. The Databricks Lakehouse combines the ACID transactions and data governance of enterprise data warehouses with the flexibility and cost-efficiency of data lakes. Databricks SQL describes the enterprise data warehouse built into the Azure Databricks </a:t>
            </a:r>
            <a:r>
              <a:rPr lang="en-US" sz="2000" b="0" i="0" u="none" strike="noStrike" dirty="0">
                <a:effectLst/>
                <a:latin typeface="Segoe UI" panose="020B0502040204020203" pitchFamily="34" charset="0"/>
                <a:hlinkClick r:id="rId2"/>
              </a:rPr>
              <a:t>Lakehouse Platform</a:t>
            </a:r>
            <a:r>
              <a:rPr lang="en-US" sz="2000" b="0" i="0" dirty="0">
                <a:solidFill>
                  <a:srgbClr val="161616"/>
                </a:solidFill>
                <a:effectLst/>
                <a:latin typeface="Segoe UI" panose="020B0502040204020203" pitchFamily="34" charset="0"/>
              </a:rPr>
              <a:t> that provides general compute resources for business analytics. The core offering of Databricks SQL is a </a:t>
            </a:r>
            <a:r>
              <a:rPr lang="en-US" sz="2000" b="0" i="0" u="none" strike="noStrike" dirty="0">
                <a:effectLst/>
                <a:latin typeface="Segoe UI" panose="020B0502040204020203" pitchFamily="34" charset="0"/>
                <a:hlinkClick r:id="rId3"/>
              </a:rPr>
              <a:t>SQL warehouse</a:t>
            </a:r>
            <a:r>
              <a:rPr lang="en-US" sz="2000" b="0" i="0" dirty="0">
                <a:solidFill>
                  <a:srgbClr val="161616"/>
                </a:solidFill>
                <a:effectLst/>
                <a:latin typeface="Segoe UI" panose="020B0502040204020203" pitchFamily="34" charset="0"/>
              </a:rPr>
              <a:t>.</a:t>
            </a:r>
          </a:p>
          <a:p>
            <a:endParaRPr lang="en-US" sz="2000" dirty="0">
              <a:solidFill>
                <a:srgbClr val="161616"/>
              </a:solidFill>
              <a:latin typeface="Segoe UI" panose="020B0502040204020203" pitchFamily="34" charset="0"/>
            </a:endParaRPr>
          </a:p>
          <a:p>
            <a:r>
              <a:rPr lang="en-US" sz="2000" b="0" i="0" dirty="0">
                <a:solidFill>
                  <a:srgbClr val="FF0000"/>
                </a:solidFill>
                <a:effectLst/>
                <a:latin typeface="Segoe UI" panose="020B0502040204020203" pitchFamily="34" charset="0"/>
              </a:rPr>
              <a:t>Databricks SQL </a:t>
            </a:r>
            <a:r>
              <a:rPr lang="en-US" sz="2000" b="0" i="0" dirty="0">
                <a:solidFill>
                  <a:schemeClr val="accent5"/>
                </a:solidFill>
                <a:effectLst/>
                <a:latin typeface="Segoe UI" panose="020B0502040204020203" pitchFamily="34" charset="0"/>
              </a:rPr>
              <a:t>provides general compute resources for SQL </a:t>
            </a:r>
            <a:r>
              <a:rPr lang="en-US" sz="2000" b="0" i="0" u="none" strike="noStrike" dirty="0">
                <a:solidFill>
                  <a:schemeClr val="accent5"/>
                </a:solidFill>
                <a:effectLst/>
                <a:latin typeface="Segoe UI" panose="020B0502040204020203" pitchFamily="34" charset="0"/>
                <a:hlinkClick r:id="rId4">
                  <a:extLst>
                    <a:ext uri="{A12FA001-AC4F-418D-AE19-62706E023703}">
                      <ahyp:hlinkClr xmlns:ahyp="http://schemas.microsoft.com/office/drawing/2018/hyperlinkcolor" val="tx"/>
                    </a:ext>
                  </a:extLst>
                </a:hlinkClick>
              </a:rPr>
              <a:t>queries</a:t>
            </a:r>
            <a:r>
              <a:rPr lang="en-US" sz="2000" b="0" i="0" dirty="0">
                <a:solidFill>
                  <a:schemeClr val="accent5"/>
                </a:solidFill>
                <a:effectLst/>
                <a:latin typeface="Segoe UI" panose="020B0502040204020203" pitchFamily="34" charset="0"/>
              </a:rPr>
              <a:t>, </a:t>
            </a:r>
            <a:r>
              <a:rPr lang="en-US" sz="2000" b="0" i="0" u="none" strike="noStrike" dirty="0">
                <a:solidFill>
                  <a:schemeClr val="accent5"/>
                </a:solidFill>
                <a:effectLst/>
                <a:latin typeface="Segoe UI" panose="020B0502040204020203" pitchFamily="34" charset="0"/>
                <a:hlinkClick r:id="rId5">
                  <a:extLst>
                    <a:ext uri="{A12FA001-AC4F-418D-AE19-62706E023703}">
                      <ahyp:hlinkClr xmlns:ahyp="http://schemas.microsoft.com/office/drawing/2018/hyperlinkcolor" val="tx"/>
                    </a:ext>
                  </a:extLst>
                </a:hlinkClick>
              </a:rPr>
              <a:t>visualizations</a:t>
            </a:r>
            <a:r>
              <a:rPr lang="en-US" sz="2000" b="0" i="0" dirty="0">
                <a:solidFill>
                  <a:schemeClr val="accent5"/>
                </a:solidFill>
                <a:effectLst/>
                <a:latin typeface="Segoe UI" panose="020B0502040204020203" pitchFamily="34" charset="0"/>
              </a:rPr>
              <a:t>, and </a:t>
            </a:r>
            <a:r>
              <a:rPr lang="en-US" sz="2000" b="0" i="0" u="none" strike="noStrike" dirty="0">
                <a:solidFill>
                  <a:schemeClr val="accent5"/>
                </a:solidFill>
                <a:effectLst/>
                <a:latin typeface="Segoe UI" panose="020B0502040204020203" pitchFamily="34" charset="0"/>
                <a:hlinkClick r:id="rId6">
                  <a:extLst>
                    <a:ext uri="{A12FA001-AC4F-418D-AE19-62706E023703}">
                      <ahyp:hlinkClr xmlns:ahyp="http://schemas.microsoft.com/office/drawing/2018/hyperlinkcolor" val="tx"/>
                    </a:ext>
                  </a:extLst>
                </a:hlinkClick>
              </a:rPr>
              <a:t>dashboards</a:t>
            </a:r>
            <a:r>
              <a:rPr lang="en-US" sz="2000" b="0" i="0" dirty="0">
                <a:solidFill>
                  <a:schemeClr val="accent5"/>
                </a:solidFill>
                <a:effectLst/>
                <a:latin typeface="Segoe UI" panose="020B0502040204020203" pitchFamily="34" charset="0"/>
              </a:rPr>
              <a:t> that are executed against the tables in the </a:t>
            </a:r>
            <a:r>
              <a:rPr lang="en-US" sz="2000" b="0" i="0" dirty="0" err="1">
                <a:solidFill>
                  <a:schemeClr val="accent5"/>
                </a:solidFill>
                <a:effectLst/>
                <a:latin typeface="Segoe UI" panose="020B0502040204020203" pitchFamily="34" charset="0"/>
              </a:rPr>
              <a:t>lakehouse</a:t>
            </a:r>
            <a:r>
              <a:rPr lang="en-US" sz="2000" b="0" i="0" dirty="0">
                <a:solidFill>
                  <a:schemeClr val="accent5"/>
                </a:solidFill>
                <a:effectLst/>
                <a:latin typeface="Segoe UI" panose="020B0502040204020203" pitchFamily="34" charset="0"/>
              </a:rPr>
              <a:t>. Within Databricks SQL, these queries, visualizations, and dashboards are developed and executed using </a:t>
            </a:r>
            <a:r>
              <a:rPr lang="en-US" sz="2000" b="0" i="0" u="none" strike="noStrike" dirty="0">
                <a:solidFill>
                  <a:schemeClr val="accent5"/>
                </a:solidFill>
                <a:effectLst/>
                <a:latin typeface="Segoe UI" panose="020B0502040204020203" pitchFamily="34" charset="0"/>
                <a:hlinkClick r:id="rId7">
                  <a:extLst>
                    <a:ext uri="{A12FA001-AC4F-418D-AE19-62706E023703}">
                      <ahyp:hlinkClr xmlns:ahyp="http://schemas.microsoft.com/office/drawing/2018/hyperlinkcolor" val="tx"/>
                    </a:ext>
                  </a:extLst>
                </a:hlinkClick>
              </a:rPr>
              <a:t>SQL editor</a:t>
            </a:r>
            <a:r>
              <a:rPr lang="en-US" sz="2000" b="0" i="0" dirty="0">
                <a:solidFill>
                  <a:schemeClr val="accent5"/>
                </a:solidFill>
                <a:effectLst/>
                <a:latin typeface="Segoe UI" panose="020B0502040204020203" pitchFamily="34" charset="0"/>
              </a:rPr>
              <a:t>.</a:t>
            </a:r>
            <a:endParaRPr lang="en-IN" sz="2000" dirty="0">
              <a:solidFill>
                <a:schemeClr val="accent5"/>
              </a:solidFill>
            </a:endParaRPr>
          </a:p>
        </p:txBody>
      </p:sp>
    </p:spTree>
    <p:extLst>
      <p:ext uri="{BB962C8B-B14F-4D97-AF65-F5344CB8AC3E}">
        <p14:creationId xmlns:p14="http://schemas.microsoft.com/office/powerpoint/2010/main" val="4167153860"/>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0A4B4DB-2853-662A-0F14-2BD85D2D6630}"/>
              </a:ext>
            </a:extLst>
          </p:cNvPr>
          <p:cNvPicPr>
            <a:picLocks noChangeAspect="1"/>
          </p:cNvPicPr>
          <p:nvPr/>
        </p:nvPicPr>
        <p:blipFill>
          <a:blip r:embed="rId2"/>
          <a:stretch>
            <a:fillRect/>
          </a:stretch>
        </p:blipFill>
        <p:spPr>
          <a:xfrm>
            <a:off x="0" y="27033"/>
            <a:ext cx="12188825" cy="6803934"/>
          </a:xfrm>
          <a:prstGeom prst="rect">
            <a:avLst/>
          </a:prstGeom>
        </p:spPr>
      </p:pic>
    </p:spTree>
    <p:extLst>
      <p:ext uri="{BB962C8B-B14F-4D97-AF65-F5344CB8AC3E}">
        <p14:creationId xmlns:p14="http://schemas.microsoft.com/office/powerpoint/2010/main" val="614360083"/>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7F83F62-E03A-3126-54E0-E9C2E6A6EC60}"/>
              </a:ext>
            </a:extLst>
          </p:cNvPr>
          <p:cNvPicPr>
            <a:picLocks noChangeAspect="1"/>
          </p:cNvPicPr>
          <p:nvPr/>
        </p:nvPicPr>
        <p:blipFill>
          <a:blip r:embed="rId2"/>
          <a:stretch>
            <a:fillRect/>
          </a:stretch>
        </p:blipFill>
        <p:spPr>
          <a:xfrm>
            <a:off x="1301927" y="100466"/>
            <a:ext cx="3560777" cy="6318995"/>
          </a:xfrm>
          <a:prstGeom prst="rect">
            <a:avLst/>
          </a:prstGeom>
        </p:spPr>
      </p:pic>
    </p:spTree>
    <p:extLst>
      <p:ext uri="{BB962C8B-B14F-4D97-AF65-F5344CB8AC3E}">
        <p14:creationId xmlns:p14="http://schemas.microsoft.com/office/powerpoint/2010/main" val="1328923049"/>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46E802A-ED4C-EB2E-971A-6185A8E3695A}"/>
              </a:ext>
            </a:extLst>
          </p:cNvPr>
          <p:cNvPicPr>
            <a:picLocks noChangeAspect="1"/>
          </p:cNvPicPr>
          <p:nvPr/>
        </p:nvPicPr>
        <p:blipFill>
          <a:blip r:embed="rId2"/>
          <a:stretch>
            <a:fillRect/>
          </a:stretch>
        </p:blipFill>
        <p:spPr>
          <a:xfrm>
            <a:off x="3105575" y="608129"/>
            <a:ext cx="6695870" cy="4645005"/>
          </a:xfrm>
          <a:prstGeom prst="rect">
            <a:avLst/>
          </a:prstGeom>
        </p:spPr>
      </p:pic>
    </p:spTree>
    <p:extLst>
      <p:ext uri="{BB962C8B-B14F-4D97-AF65-F5344CB8AC3E}">
        <p14:creationId xmlns:p14="http://schemas.microsoft.com/office/powerpoint/2010/main" val="1042620847"/>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632A0A2-7552-581D-E31B-861363E389F8}"/>
              </a:ext>
            </a:extLst>
          </p:cNvPr>
          <p:cNvPicPr>
            <a:picLocks noChangeAspect="1"/>
          </p:cNvPicPr>
          <p:nvPr/>
        </p:nvPicPr>
        <p:blipFill>
          <a:blip r:embed="rId2"/>
          <a:stretch>
            <a:fillRect/>
          </a:stretch>
        </p:blipFill>
        <p:spPr>
          <a:xfrm>
            <a:off x="760178" y="260312"/>
            <a:ext cx="9393090" cy="5888561"/>
          </a:xfrm>
          <a:prstGeom prst="rect">
            <a:avLst/>
          </a:prstGeom>
        </p:spPr>
      </p:pic>
    </p:spTree>
    <p:extLst>
      <p:ext uri="{BB962C8B-B14F-4D97-AF65-F5344CB8AC3E}">
        <p14:creationId xmlns:p14="http://schemas.microsoft.com/office/powerpoint/2010/main" val="2753341649"/>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EF010C8-71CA-6BD7-304E-8411D9B4513D}"/>
              </a:ext>
            </a:extLst>
          </p:cNvPr>
          <p:cNvPicPr>
            <a:picLocks noChangeAspect="1"/>
          </p:cNvPicPr>
          <p:nvPr/>
        </p:nvPicPr>
        <p:blipFill>
          <a:blip r:embed="rId2"/>
          <a:stretch>
            <a:fillRect/>
          </a:stretch>
        </p:blipFill>
        <p:spPr>
          <a:xfrm>
            <a:off x="555575" y="794322"/>
            <a:ext cx="10576881" cy="3152527"/>
          </a:xfrm>
          <a:prstGeom prst="rect">
            <a:avLst/>
          </a:prstGeom>
        </p:spPr>
      </p:pic>
    </p:spTree>
    <p:extLst>
      <p:ext uri="{BB962C8B-B14F-4D97-AF65-F5344CB8AC3E}">
        <p14:creationId xmlns:p14="http://schemas.microsoft.com/office/powerpoint/2010/main" val="1541244428"/>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547965B-16A4-CE9E-BB13-C8D8844067E9}"/>
              </a:ext>
            </a:extLst>
          </p:cNvPr>
          <p:cNvPicPr>
            <a:picLocks noChangeAspect="1"/>
          </p:cNvPicPr>
          <p:nvPr/>
        </p:nvPicPr>
        <p:blipFill rotWithShape="1">
          <a:blip r:embed="rId2"/>
          <a:srcRect l="50000"/>
          <a:stretch/>
        </p:blipFill>
        <p:spPr>
          <a:xfrm>
            <a:off x="776724" y="539289"/>
            <a:ext cx="10635376" cy="5982398"/>
          </a:xfrm>
          <a:prstGeom prst="rect">
            <a:avLst/>
          </a:prstGeom>
        </p:spPr>
      </p:pic>
      <p:sp>
        <p:nvSpPr>
          <p:cNvPr id="4" name="Rectangle 3">
            <a:extLst>
              <a:ext uri="{FF2B5EF4-FFF2-40B4-BE49-F238E27FC236}">
                <a16:creationId xmlns:a16="http://schemas.microsoft.com/office/drawing/2014/main" id="{8C3B703C-28DD-3107-227B-82C8D4472D15}"/>
              </a:ext>
            </a:extLst>
          </p:cNvPr>
          <p:cNvSpPr/>
          <p:nvPr/>
        </p:nvSpPr>
        <p:spPr bwMode="auto">
          <a:xfrm>
            <a:off x="2155371" y="1716833"/>
            <a:ext cx="1063690" cy="373224"/>
          </a:xfrm>
          <a:prstGeom prst="rect">
            <a:avLst/>
          </a:prstGeom>
          <a:noFill/>
          <a:ln w="571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IN"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21640661"/>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FCD5809-2F52-B371-0735-D2CEC1C58059}"/>
              </a:ext>
            </a:extLst>
          </p:cNvPr>
          <p:cNvPicPr>
            <a:picLocks noChangeAspect="1"/>
          </p:cNvPicPr>
          <p:nvPr/>
        </p:nvPicPr>
        <p:blipFill>
          <a:blip r:embed="rId2"/>
          <a:stretch>
            <a:fillRect/>
          </a:stretch>
        </p:blipFill>
        <p:spPr>
          <a:xfrm>
            <a:off x="275806" y="428476"/>
            <a:ext cx="11325973" cy="3574356"/>
          </a:xfrm>
          <a:prstGeom prst="rect">
            <a:avLst/>
          </a:prstGeom>
        </p:spPr>
      </p:pic>
    </p:spTree>
    <p:extLst>
      <p:ext uri="{BB962C8B-B14F-4D97-AF65-F5344CB8AC3E}">
        <p14:creationId xmlns:p14="http://schemas.microsoft.com/office/powerpoint/2010/main" val="1355291936"/>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56427B1-BC42-63FD-F246-8A44FE1355E7}"/>
              </a:ext>
            </a:extLst>
          </p:cNvPr>
          <p:cNvSpPr txBox="1"/>
          <p:nvPr/>
        </p:nvSpPr>
        <p:spPr>
          <a:xfrm>
            <a:off x="1040362" y="550706"/>
            <a:ext cx="9381931" cy="646331"/>
          </a:xfrm>
          <a:prstGeom prst="rect">
            <a:avLst/>
          </a:prstGeom>
          <a:noFill/>
        </p:spPr>
        <p:txBody>
          <a:bodyPr wrap="square">
            <a:spAutoFit/>
          </a:bodyPr>
          <a:lstStyle/>
          <a:p>
            <a:r>
              <a:rPr lang="en-IN" dirty="0"/>
              <a:t>CREATE TABLE default.people10m OPTIONS (PATH '</a:t>
            </a:r>
            <a:r>
              <a:rPr lang="en-IN" dirty="0" err="1"/>
              <a:t>dbfs</a:t>
            </a:r>
            <a:r>
              <a:rPr lang="en-IN" dirty="0"/>
              <a:t>:/</a:t>
            </a:r>
            <a:r>
              <a:rPr lang="en-IN" dirty="0" err="1"/>
              <a:t>databricks</a:t>
            </a:r>
            <a:r>
              <a:rPr lang="en-IN" dirty="0"/>
              <a:t>-datasets/learning-spark-v2/people/people-10m.delta')</a:t>
            </a:r>
          </a:p>
        </p:txBody>
      </p:sp>
      <p:pic>
        <p:nvPicPr>
          <p:cNvPr id="5" name="Picture 4">
            <a:extLst>
              <a:ext uri="{FF2B5EF4-FFF2-40B4-BE49-F238E27FC236}">
                <a16:creationId xmlns:a16="http://schemas.microsoft.com/office/drawing/2014/main" id="{D0453521-AED5-0D5D-92B0-C9DD0FA10FDD}"/>
              </a:ext>
            </a:extLst>
          </p:cNvPr>
          <p:cNvPicPr>
            <a:picLocks noChangeAspect="1"/>
          </p:cNvPicPr>
          <p:nvPr/>
        </p:nvPicPr>
        <p:blipFill>
          <a:blip r:embed="rId2"/>
          <a:stretch>
            <a:fillRect/>
          </a:stretch>
        </p:blipFill>
        <p:spPr>
          <a:xfrm>
            <a:off x="898319" y="1858052"/>
            <a:ext cx="10144316" cy="1827540"/>
          </a:xfrm>
          <a:prstGeom prst="rect">
            <a:avLst/>
          </a:prstGeom>
        </p:spPr>
      </p:pic>
    </p:spTree>
    <p:extLst>
      <p:ext uri="{BB962C8B-B14F-4D97-AF65-F5344CB8AC3E}">
        <p14:creationId xmlns:p14="http://schemas.microsoft.com/office/powerpoint/2010/main" val="494854406"/>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39616B5-48F3-A321-4058-7B4416BE8EBE}"/>
              </a:ext>
            </a:extLst>
          </p:cNvPr>
          <p:cNvPicPr>
            <a:picLocks noChangeAspect="1"/>
          </p:cNvPicPr>
          <p:nvPr/>
        </p:nvPicPr>
        <p:blipFill>
          <a:blip r:embed="rId2"/>
          <a:stretch>
            <a:fillRect/>
          </a:stretch>
        </p:blipFill>
        <p:spPr>
          <a:xfrm>
            <a:off x="89035" y="809711"/>
            <a:ext cx="11674852" cy="2476715"/>
          </a:xfrm>
          <a:prstGeom prst="rect">
            <a:avLst/>
          </a:prstGeom>
        </p:spPr>
      </p:pic>
    </p:spTree>
    <p:extLst>
      <p:ext uri="{BB962C8B-B14F-4D97-AF65-F5344CB8AC3E}">
        <p14:creationId xmlns:p14="http://schemas.microsoft.com/office/powerpoint/2010/main" val="1395675293"/>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205BA47-4C71-1720-6F20-9DFB089B8CE3}"/>
              </a:ext>
            </a:extLst>
          </p:cNvPr>
          <p:cNvPicPr>
            <a:picLocks noChangeAspect="1"/>
          </p:cNvPicPr>
          <p:nvPr/>
        </p:nvPicPr>
        <p:blipFill rotWithShape="1">
          <a:blip r:embed="rId2"/>
          <a:srcRect l="50000"/>
          <a:stretch/>
        </p:blipFill>
        <p:spPr>
          <a:xfrm>
            <a:off x="552028" y="548619"/>
            <a:ext cx="10868641" cy="6113610"/>
          </a:xfrm>
          <a:prstGeom prst="rect">
            <a:avLst/>
          </a:prstGeom>
        </p:spPr>
      </p:pic>
      <p:cxnSp>
        <p:nvCxnSpPr>
          <p:cNvPr id="5" name="Straight Arrow Connector 4">
            <a:extLst>
              <a:ext uri="{FF2B5EF4-FFF2-40B4-BE49-F238E27FC236}">
                <a16:creationId xmlns:a16="http://schemas.microsoft.com/office/drawing/2014/main" id="{1FF82A35-9865-B5D9-9266-DBA0AC0EBA50}"/>
              </a:ext>
            </a:extLst>
          </p:cNvPr>
          <p:cNvCxnSpPr/>
          <p:nvPr/>
        </p:nvCxnSpPr>
        <p:spPr>
          <a:xfrm flipV="1">
            <a:off x="2705878" y="2565918"/>
            <a:ext cx="74644" cy="8630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3400075"/>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8429BA0-DA1F-4FC5-839F-2C9E618CAD51}"/>
              </a:ext>
            </a:extLst>
          </p:cNvPr>
          <p:cNvSpPr txBox="1"/>
          <p:nvPr/>
        </p:nvSpPr>
        <p:spPr>
          <a:xfrm>
            <a:off x="0" y="0"/>
            <a:ext cx="12192000" cy="707886"/>
          </a:xfrm>
          <a:prstGeom prst="rect">
            <a:avLst/>
          </a:prstGeom>
          <a:noFill/>
        </p:spPr>
        <p:txBody>
          <a:bodyPr wrap="square" rtlCol="0">
            <a:spAutoFit/>
          </a:bodyPr>
          <a:lstStyle/>
          <a:p>
            <a:pPr algn="ctr"/>
            <a:r>
              <a:rPr lang="en-US" sz="4000" b="1" i="0" dirty="0">
                <a:solidFill>
                  <a:srgbClr val="161616"/>
                </a:solidFill>
                <a:effectLst/>
                <a:latin typeface="Segoe UI" panose="020B0502040204020203" pitchFamily="34" charset="0"/>
              </a:rPr>
              <a:t>What are the available warehouse types?</a:t>
            </a:r>
          </a:p>
        </p:txBody>
      </p:sp>
      <p:cxnSp>
        <p:nvCxnSpPr>
          <p:cNvPr id="4" name="Straight Connector 3">
            <a:extLst>
              <a:ext uri="{FF2B5EF4-FFF2-40B4-BE49-F238E27FC236}">
                <a16:creationId xmlns:a16="http://schemas.microsoft.com/office/drawing/2014/main" id="{83096B86-78A1-4798-A93D-FCC3FC62950D}"/>
              </a:ext>
            </a:extLst>
          </p:cNvPr>
          <p:cNvCxnSpPr>
            <a:cxnSpLocks/>
          </p:cNvCxnSpPr>
          <p:nvPr/>
        </p:nvCxnSpPr>
        <p:spPr>
          <a:xfrm>
            <a:off x="5032419" y="772281"/>
            <a:ext cx="2128235" cy="0"/>
          </a:xfrm>
          <a:prstGeom prst="line">
            <a:avLst/>
          </a:prstGeom>
          <a:ln w="31750">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4F2E4CF1-6823-F20B-64E8-7AC86F962924}"/>
              </a:ext>
            </a:extLst>
          </p:cNvPr>
          <p:cNvSpPr txBox="1"/>
          <p:nvPr/>
        </p:nvSpPr>
        <p:spPr>
          <a:xfrm>
            <a:off x="755190" y="1405059"/>
            <a:ext cx="10945398" cy="3170099"/>
          </a:xfrm>
          <a:prstGeom prst="rect">
            <a:avLst/>
          </a:prstGeom>
          <a:noFill/>
        </p:spPr>
        <p:txBody>
          <a:bodyPr wrap="square">
            <a:spAutoFit/>
          </a:bodyPr>
          <a:lstStyle/>
          <a:p>
            <a:pPr algn="l">
              <a:buFont typeface="Arial" panose="020B0604020202020204" pitchFamily="34" charset="0"/>
              <a:buChar char="•"/>
            </a:pPr>
            <a:r>
              <a:rPr lang="en-US" sz="2000" b="1" i="0" dirty="0">
                <a:solidFill>
                  <a:srgbClr val="161616"/>
                </a:solidFill>
                <a:effectLst/>
                <a:latin typeface="Segoe UI" panose="020B0502040204020203" pitchFamily="34" charset="0"/>
              </a:rPr>
              <a:t>Serverless</a:t>
            </a:r>
            <a:r>
              <a:rPr lang="en-US" sz="2000" b="0" i="0" dirty="0">
                <a:solidFill>
                  <a:srgbClr val="161616"/>
                </a:solidFill>
                <a:effectLst/>
                <a:latin typeface="Segoe UI" panose="020B0502040204020203" pitchFamily="34" charset="0"/>
              </a:rPr>
              <a:t>: Supports all features in the pro SQL warehouse type, as well as advanced Databricks SQL performance features. The serverless SQL warehouse type is not enabled by default. To enable the serverless SQL warehouse type, see </a:t>
            </a:r>
            <a:r>
              <a:rPr lang="en-US" sz="2000" b="0" i="0" u="none" strike="noStrike" dirty="0">
                <a:solidFill>
                  <a:srgbClr val="161616"/>
                </a:solidFill>
                <a:effectLst/>
                <a:latin typeface="Segoe UI" panose="020B0502040204020203" pitchFamily="34" charset="0"/>
                <a:hlinkClick r:id="rId2"/>
              </a:rPr>
              <a:t>enable serverless SQL warehouse types</a:t>
            </a:r>
            <a:r>
              <a:rPr lang="en-US" sz="2000" b="0" i="0" dirty="0">
                <a:solidFill>
                  <a:srgbClr val="161616"/>
                </a:solidFill>
                <a:effectLst/>
                <a:latin typeface="Segoe UI" panose="020B0502040204020203" pitchFamily="34" charset="0"/>
              </a:rPr>
              <a:t>.</a:t>
            </a:r>
          </a:p>
          <a:p>
            <a:pPr algn="l">
              <a:buFont typeface="Arial" panose="020B0604020202020204" pitchFamily="34" charset="0"/>
              <a:buChar char="•"/>
            </a:pPr>
            <a:endParaRPr lang="en-US" sz="2000" b="0" i="0" dirty="0">
              <a:solidFill>
                <a:srgbClr val="161616"/>
              </a:solidFill>
              <a:effectLst/>
              <a:latin typeface="Segoe UI" panose="020B0502040204020203" pitchFamily="34" charset="0"/>
            </a:endParaRPr>
          </a:p>
          <a:p>
            <a:pPr algn="l">
              <a:buFont typeface="Arial" panose="020B0604020202020204" pitchFamily="34" charset="0"/>
              <a:buChar char="•"/>
            </a:pPr>
            <a:r>
              <a:rPr lang="en-US" sz="2000" b="1" i="0" dirty="0">
                <a:solidFill>
                  <a:srgbClr val="161616"/>
                </a:solidFill>
                <a:effectLst/>
                <a:latin typeface="Segoe UI" panose="020B0502040204020203" pitchFamily="34" charset="0"/>
              </a:rPr>
              <a:t>Pro</a:t>
            </a:r>
            <a:r>
              <a:rPr lang="en-US" sz="2000" b="0" i="0" dirty="0">
                <a:solidFill>
                  <a:srgbClr val="161616"/>
                </a:solidFill>
                <a:effectLst/>
                <a:latin typeface="Segoe UI" panose="020B0502040204020203" pitchFamily="34" charset="0"/>
              </a:rPr>
              <a:t>: Supports additional Databricks SQL performance features (compared to classic) and supports all Databricks SQL functionality. The pro SQL warehouse type is enabled by default.</a:t>
            </a:r>
          </a:p>
          <a:p>
            <a:pPr algn="l">
              <a:buFont typeface="Arial" panose="020B0604020202020204" pitchFamily="34" charset="0"/>
              <a:buChar char="•"/>
            </a:pPr>
            <a:endParaRPr lang="en-US" sz="2000" b="0" i="0" dirty="0">
              <a:solidFill>
                <a:srgbClr val="161616"/>
              </a:solidFill>
              <a:effectLst/>
              <a:latin typeface="Segoe UI" panose="020B0502040204020203" pitchFamily="34" charset="0"/>
            </a:endParaRPr>
          </a:p>
          <a:p>
            <a:pPr algn="l">
              <a:buFont typeface="Arial" panose="020B0604020202020204" pitchFamily="34" charset="0"/>
              <a:buChar char="•"/>
            </a:pPr>
            <a:r>
              <a:rPr lang="en-US" sz="2000" b="1" i="0" dirty="0">
                <a:solidFill>
                  <a:srgbClr val="161616"/>
                </a:solidFill>
                <a:effectLst/>
                <a:latin typeface="Segoe UI" panose="020B0502040204020203" pitchFamily="34" charset="0"/>
              </a:rPr>
              <a:t>Classic</a:t>
            </a:r>
            <a:r>
              <a:rPr lang="en-US" sz="2000" b="0" i="0" dirty="0">
                <a:solidFill>
                  <a:srgbClr val="161616"/>
                </a:solidFill>
                <a:effectLst/>
                <a:latin typeface="Segoe UI" panose="020B0502040204020203" pitchFamily="34" charset="0"/>
              </a:rPr>
              <a:t>: Supports entry level performance features and a limited set of Databricks SQL functionality. The classic SQL warehouse type is not enabled by default.</a:t>
            </a:r>
          </a:p>
        </p:txBody>
      </p:sp>
    </p:spTree>
    <p:extLst>
      <p:ext uri="{BB962C8B-B14F-4D97-AF65-F5344CB8AC3E}">
        <p14:creationId xmlns:p14="http://schemas.microsoft.com/office/powerpoint/2010/main" val="4284723124"/>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AD81552-5934-A6AB-0C9D-89262DA9E1D9}"/>
              </a:ext>
            </a:extLst>
          </p:cNvPr>
          <p:cNvPicPr>
            <a:picLocks noChangeAspect="1"/>
          </p:cNvPicPr>
          <p:nvPr/>
        </p:nvPicPr>
        <p:blipFill rotWithShape="1">
          <a:blip r:embed="rId2"/>
          <a:srcRect r="65858"/>
          <a:stretch/>
        </p:blipFill>
        <p:spPr>
          <a:xfrm>
            <a:off x="0" y="1000652"/>
            <a:ext cx="4478694" cy="5226937"/>
          </a:xfrm>
          <a:prstGeom prst="rect">
            <a:avLst/>
          </a:prstGeom>
        </p:spPr>
      </p:pic>
      <p:cxnSp>
        <p:nvCxnSpPr>
          <p:cNvPr id="5" name="Straight Arrow Connector 4">
            <a:extLst>
              <a:ext uri="{FF2B5EF4-FFF2-40B4-BE49-F238E27FC236}">
                <a16:creationId xmlns:a16="http://schemas.microsoft.com/office/drawing/2014/main" id="{022F58C5-51F8-80F3-5C07-B43341188435}"/>
              </a:ext>
            </a:extLst>
          </p:cNvPr>
          <p:cNvCxnSpPr>
            <a:cxnSpLocks/>
          </p:cNvCxnSpPr>
          <p:nvPr/>
        </p:nvCxnSpPr>
        <p:spPr>
          <a:xfrm flipH="1" flipV="1">
            <a:off x="1754155" y="2771192"/>
            <a:ext cx="3741576" cy="12782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8049440"/>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947BED9-493A-0BC5-84EF-4A69CD1F8897}"/>
              </a:ext>
            </a:extLst>
          </p:cNvPr>
          <p:cNvPicPr>
            <a:picLocks noChangeAspect="1"/>
          </p:cNvPicPr>
          <p:nvPr/>
        </p:nvPicPr>
        <p:blipFill>
          <a:blip r:embed="rId2"/>
          <a:stretch>
            <a:fillRect/>
          </a:stretch>
        </p:blipFill>
        <p:spPr>
          <a:xfrm>
            <a:off x="375107" y="296908"/>
            <a:ext cx="11438611" cy="6264183"/>
          </a:xfrm>
          <a:prstGeom prst="rect">
            <a:avLst/>
          </a:prstGeom>
        </p:spPr>
      </p:pic>
    </p:spTree>
    <p:extLst>
      <p:ext uri="{BB962C8B-B14F-4D97-AF65-F5344CB8AC3E}">
        <p14:creationId xmlns:p14="http://schemas.microsoft.com/office/powerpoint/2010/main" val="2354843829"/>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D9B6BA9-DEAA-365D-1859-52155550206C}"/>
              </a:ext>
            </a:extLst>
          </p:cNvPr>
          <p:cNvPicPr>
            <a:picLocks noChangeAspect="1"/>
          </p:cNvPicPr>
          <p:nvPr/>
        </p:nvPicPr>
        <p:blipFill>
          <a:blip r:embed="rId2"/>
          <a:stretch>
            <a:fillRect/>
          </a:stretch>
        </p:blipFill>
        <p:spPr>
          <a:xfrm>
            <a:off x="701149" y="517057"/>
            <a:ext cx="9387876" cy="4894697"/>
          </a:xfrm>
          <a:prstGeom prst="rect">
            <a:avLst/>
          </a:prstGeom>
        </p:spPr>
      </p:pic>
    </p:spTree>
    <p:extLst>
      <p:ext uri="{BB962C8B-B14F-4D97-AF65-F5344CB8AC3E}">
        <p14:creationId xmlns:p14="http://schemas.microsoft.com/office/powerpoint/2010/main" val="1552191548"/>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26AABD1-4D62-6D8D-05E2-C8BC2C0E0186}"/>
              </a:ext>
            </a:extLst>
          </p:cNvPr>
          <p:cNvPicPr>
            <a:picLocks noChangeAspect="1"/>
          </p:cNvPicPr>
          <p:nvPr/>
        </p:nvPicPr>
        <p:blipFill>
          <a:blip r:embed="rId2"/>
          <a:stretch>
            <a:fillRect/>
          </a:stretch>
        </p:blipFill>
        <p:spPr>
          <a:xfrm>
            <a:off x="230147" y="141801"/>
            <a:ext cx="4823878" cy="5921253"/>
          </a:xfrm>
          <a:prstGeom prst="rect">
            <a:avLst/>
          </a:prstGeom>
        </p:spPr>
      </p:pic>
      <p:pic>
        <p:nvPicPr>
          <p:cNvPr id="5" name="Picture 4">
            <a:extLst>
              <a:ext uri="{FF2B5EF4-FFF2-40B4-BE49-F238E27FC236}">
                <a16:creationId xmlns:a16="http://schemas.microsoft.com/office/drawing/2014/main" id="{B7C501EC-19D9-780D-2F7F-715A5936BFF0}"/>
              </a:ext>
            </a:extLst>
          </p:cNvPr>
          <p:cNvPicPr>
            <a:picLocks noChangeAspect="1"/>
          </p:cNvPicPr>
          <p:nvPr/>
        </p:nvPicPr>
        <p:blipFill>
          <a:blip r:embed="rId3"/>
          <a:stretch>
            <a:fillRect/>
          </a:stretch>
        </p:blipFill>
        <p:spPr>
          <a:xfrm>
            <a:off x="1157204" y="3102427"/>
            <a:ext cx="5227773" cy="1615580"/>
          </a:xfrm>
          <a:prstGeom prst="rect">
            <a:avLst/>
          </a:prstGeom>
        </p:spPr>
      </p:pic>
      <p:pic>
        <p:nvPicPr>
          <p:cNvPr id="7" name="Picture 6">
            <a:extLst>
              <a:ext uri="{FF2B5EF4-FFF2-40B4-BE49-F238E27FC236}">
                <a16:creationId xmlns:a16="http://schemas.microsoft.com/office/drawing/2014/main" id="{C2D31B35-3C5A-89D6-85AC-71013E75676A}"/>
              </a:ext>
            </a:extLst>
          </p:cNvPr>
          <p:cNvPicPr>
            <a:picLocks noChangeAspect="1"/>
          </p:cNvPicPr>
          <p:nvPr/>
        </p:nvPicPr>
        <p:blipFill>
          <a:blip r:embed="rId4"/>
          <a:stretch>
            <a:fillRect/>
          </a:stretch>
        </p:blipFill>
        <p:spPr>
          <a:xfrm>
            <a:off x="7425766" y="0"/>
            <a:ext cx="4492424" cy="6858000"/>
          </a:xfrm>
          <a:prstGeom prst="rect">
            <a:avLst/>
          </a:prstGeom>
        </p:spPr>
      </p:pic>
    </p:spTree>
    <p:extLst>
      <p:ext uri="{BB962C8B-B14F-4D97-AF65-F5344CB8AC3E}">
        <p14:creationId xmlns:p14="http://schemas.microsoft.com/office/powerpoint/2010/main" val="2458703342"/>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F0B3E8C-C728-8AFB-6A6D-F98E253976BD}"/>
              </a:ext>
            </a:extLst>
          </p:cNvPr>
          <p:cNvSpPr txBox="1"/>
          <p:nvPr/>
        </p:nvSpPr>
        <p:spPr>
          <a:xfrm>
            <a:off x="769776" y="590949"/>
            <a:ext cx="6092890" cy="1477328"/>
          </a:xfrm>
          <a:prstGeom prst="rect">
            <a:avLst/>
          </a:prstGeom>
          <a:noFill/>
        </p:spPr>
        <p:txBody>
          <a:bodyPr wrap="square">
            <a:spAutoFit/>
          </a:bodyPr>
          <a:lstStyle/>
          <a:p>
            <a:r>
              <a:rPr lang="en-IN" dirty="0"/>
              <a:t>SELECT year(</a:t>
            </a:r>
            <a:r>
              <a:rPr lang="en-IN" dirty="0" err="1"/>
              <a:t>birthDate</a:t>
            </a:r>
            <a:r>
              <a:rPr lang="en-IN" dirty="0"/>
              <a:t>) as </a:t>
            </a:r>
            <a:r>
              <a:rPr lang="en-IN" dirty="0" err="1"/>
              <a:t>birthYear</a:t>
            </a:r>
            <a:r>
              <a:rPr lang="en-IN" dirty="0"/>
              <a:t>, count(*) AS total</a:t>
            </a:r>
          </a:p>
          <a:p>
            <a:r>
              <a:rPr lang="en-IN" dirty="0"/>
              <a:t> FROM default.people10m</a:t>
            </a:r>
          </a:p>
          <a:p>
            <a:r>
              <a:rPr lang="en-IN" dirty="0"/>
              <a:t> WHERE </a:t>
            </a:r>
            <a:r>
              <a:rPr lang="en-IN" dirty="0" err="1"/>
              <a:t>firstName</a:t>
            </a:r>
            <a:r>
              <a:rPr lang="en-IN" dirty="0"/>
              <a:t> = 'Mary' AND gender = 'F'</a:t>
            </a:r>
          </a:p>
          <a:p>
            <a:r>
              <a:rPr lang="en-IN" dirty="0"/>
              <a:t> GROUP BY </a:t>
            </a:r>
            <a:r>
              <a:rPr lang="en-IN" dirty="0" err="1"/>
              <a:t>birthYear</a:t>
            </a:r>
            <a:endParaRPr lang="en-IN" dirty="0"/>
          </a:p>
          <a:p>
            <a:r>
              <a:rPr lang="en-IN" dirty="0"/>
              <a:t> ORDER BY </a:t>
            </a:r>
            <a:r>
              <a:rPr lang="en-IN" dirty="0" err="1"/>
              <a:t>birthYear</a:t>
            </a:r>
            <a:endParaRPr lang="en-IN" dirty="0"/>
          </a:p>
        </p:txBody>
      </p:sp>
      <p:pic>
        <p:nvPicPr>
          <p:cNvPr id="5" name="Picture 4">
            <a:extLst>
              <a:ext uri="{FF2B5EF4-FFF2-40B4-BE49-F238E27FC236}">
                <a16:creationId xmlns:a16="http://schemas.microsoft.com/office/drawing/2014/main" id="{DBEB20C4-1A4D-706A-4F6E-E5FA000A1E05}"/>
              </a:ext>
            </a:extLst>
          </p:cNvPr>
          <p:cNvPicPr>
            <a:picLocks noChangeAspect="1"/>
          </p:cNvPicPr>
          <p:nvPr/>
        </p:nvPicPr>
        <p:blipFill>
          <a:blip r:embed="rId2"/>
          <a:stretch>
            <a:fillRect/>
          </a:stretch>
        </p:blipFill>
        <p:spPr>
          <a:xfrm>
            <a:off x="901427" y="2328251"/>
            <a:ext cx="9499018" cy="3801961"/>
          </a:xfrm>
          <a:prstGeom prst="rect">
            <a:avLst/>
          </a:prstGeom>
        </p:spPr>
      </p:pic>
    </p:spTree>
    <p:extLst>
      <p:ext uri="{BB962C8B-B14F-4D97-AF65-F5344CB8AC3E}">
        <p14:creationId xmlns:p14="http://schemas.microsoft.com/office/powerpoint/2010/main" val="980470335"/>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F1A67C7-5467-46DF-979F-AB39B81A8546}"/>
              </a:ext>
            </a:extLst>
          </p:cNvPr>
          <p:cNvPicPr>
            <a:picLocks noChangeAspect="1"/>
          </p:cNvPicPr>
          <p:nvPr/>
        </p:nvPicPr>
        <p:blipFill>
          <a:blip r:embed="rId2"/>
          <a:stretch>
            <a:fillRect/>
          </a:stretch>
        </p:blipFill>
        <p:spPr>
          <a:xfrm>
            <a:off x="935225" y="220702"/>
            <a:ext cx="10318374" cy="6416596"/>
          </a:xfrm>
          <a:prstGeom prst="rect">
            <a:avLst/>
          </a:prstGeom>
        </p:spPr>
      </p:pic>
    </p:spTree>
    <p:extLst>
      <p:ext uri="{BB962C8B-B14F-4D97-AF65-F5344CB8AC3E}">
        <p14:creationId xmlns:p14="http://schemas.microsoft.com/office/powerpoint/2010/main" val="1821006993"/>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04E8820-0BA3-DB5F-CC5A-4331E83C8E8B}"/>
              </a:ext>
            </a:extLst>
          </p:cNvPr>
          <p:cNvPicPr>
            <a:picLocks noChangeAspect="1"/>
          </p:cNvPicPr>
          <p:nvPr/>
        </p:nvPicPr>
        <p:blipFill>
          <a:blip r:embed="rId2"/>
          <a:stretch>
            <a:fillRect/>
          </a:stretch>
        </p:blipFill>
        <p:spPr>
          <a:xfrm>
            <a:off x="1660760" y="336815"/>
            <a:ext cx="4892464" cy="5829805"/>
          </a:xfrm>
          <a:prstGeom prst="rect">
            <a:avLst/>
          </a:prstGeom>
        </p:spPr>
      </p:pic>
    </p:spTree>
    <p:extLst>
      <p:ext uri="{BB962C8B-B14F-4D97-AF65-F5344CB8AC3E}">
        <p14:creationId xmlns:p14="http://schemas.microsoft.com/office/powerpoint/2010/main" val="2336457695"/>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766EC67-A0B6-211B-E9DE-1457B9C86CB7}"/>
              </a:ext>
            </a:extLst>
          </p:cNvPr>
          <p:cNvPicPr>
            <a:picLocks noChangeAspect="1"/>
          </p:cNvPicPr>
          <p:nvPr/>
        </p:nvPicPr>
        <p:blipFill rotWithShape="1">
          <a:blip r:embed="rId2"/>
          <a:srcRect l="53509" t="14208" r="17937" b="2504"/>
          <a:stretch/>
        </p:blipFill>
        <p:spPr>
          <a:xfrm>
            <a:off x="886410" y="415212"/>
            <a:ext cx="7128586" cy="5848118"/>
          </a:xfrm>
          <a:prstGeom prst="rect">
            <a:avLst/>
          </a:prstGeom>
        </p:spPr>
      </p:pic>
      <p:cxnSp>
        <p:nvCxnSpPr>
          <p:cNvPr id="5" name="Straight Arrow Connector 4">
            <a:extLst>
              <a:ext uri="{FF2B5EF4-FFF2-40B4-BE49-F238E27FC236}">
                <a16:creationId xmlns:a16="http://schemas.microsoft.com/office/drawing/2014/main" id="{1626E728-0801-EB25-9D47-B9CD78B7436A}"/>
              </a:ext>
            </a:extLst>
          </p:cNvPr>
          <p:cNvCxnSpPr/>
          <p:nvPr/>
        </p:nvCxnSpPr>
        <p:spPr>
          <a:xfrm flipH="1">
            <a:off x="4683967" y="3293706"/>
            <a:ext cx="1410445" cy="5318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2471404"/>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9D87732-1B12-BC6B-E32E-BC48308C4920}"/>
              </a:ext>
            </a:extLst>
          </p:cNvPr>
          <p:cNvPicPr>
            <a:picLocks noChangeAspect="1"/>
          </p:cNvPicPr>
          <p:nvPr/>
        </p:nvPicPr>
        <p:blipFill>
          <a:blip r:embed="rId2"/>
          <a:stretch>
            <a:fillRect/>
          </a:stretch>
        </p:blipFill>
        <p:spPr>
          <a:xfrm>
            <a:off x="0" y="342219"/>
            <a:ext cx="12188825" cy="6173561"/>
          </a:xfrm>
          <a:prstGeom prst="rect">
            <a:avLst/>
          </a:prstGeom>
        </p:spPr>
      </p:pic>
      <p:cxnSp>
        <p:nvCxnSpPr>
          <p:cNvPr id="5" name="Straight Arrow Connector 4">
            <a:extLst>
              <a:ext uri="{FF2B5EF4-FFF2-40B4-BE49-F238E27FC236}">
                <a16:creationId xmlns:a16="http://schemas.microsoft.com/office/drawing/2014/main" id="{D86BD6BC-FC59-E481-3EC2-24FCA2EB8B4F}"/>
              </a:ext>
            </a:extLst>
          </p:cNvPr>
          <p:cNvCxnSpPr/>
          <p:nvPr/>
        </p:nvCxnSpPr>
        <p:spPr>
          <a:xfrm flipH="1">
            <a:off x="1306286" y="74645"/>
            <a:ext cx="1894114" cy="4758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55223270"/>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EFABFDE-E3AE-4CEA-EBAD-B6FFD3B6B0F1}"/>
              </a:ext>
            </a:extLst>
          </p:cNvPr>
          <p:cNvPicPr>
            <a:picLocks noChangeAspect="1"/>
          </p:cNvPicPr>
          <p:nvPr/>
        </p:nvPicPr>
        <p:blipFill>
          <a:blip r:embed="rId2"/>
          <a:stretch>
            <a:fillRect/>
          </a:stretch>
        </p:blipFill>
        <p:spPr>
          <a:xfrm>
            <a:off x="0" y="340770"/>
            <a:ext cx="12188825" cy="6176459"/>
          </a:xfrm>
          <a:prstGeom prst="rect">
            <a:avLst/>
          </a:prstGeom>
        </p:spPr>
      </p:pic>
      <p:sp>
        <p:nvSpPr>
          <p:cNvPr id="6" name="TextBox 5">
            <a:extLst>
              <a:ext uri="{FF2B5EF4-FFF2-40B4-BE49-F238E27FC236}">
                <a16:creationId xmlns:a16="http://schemas.microsoft.com/office/drawing/2014/main" id="{973EDB1D-6352-A98E-DAD7-76E896E917CC}"/>
              </a:ext>
            </a:extLst>
          </p:cNvPr>
          <p:cNvSpPr txBox="1"/>
          <p:nvPr/>
        </p:nvSpPr>
        <p:spPr>
          <a:xfrm>
            <a:off x="7025950" y="5999583"/>
            <a:ext cx="1872307" cy="615553"/>
          </a:xfrm>
          <a:prstGeom prst="rect">
            <a:avLst/>
          </a:prstGeom>
          <a:noFill/>
        </p:spPr>
        <p:txBody>
          <a:bodyPr wrap="none" lIns="0" tIns="0" rIns="0" bIns="0" rtlCol="0">
            <a:spAutoFit/>
          </a:bodyPr>
          <a:lstStyle/>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Save this</a:t>
            </a:r>
          </a:p>
        </p:txBody>
      </p:sp>
    </p:spTree>
    <p:extLst>
      <p:ext uri="{BB962C8B-B14F-4D97-AF65-F5344CB8AC3E}">
        <p14:creationId xmlns:p14="http://schemas.microsoft.com/office/powerpoint/2010/main" val="462635963"/>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547965B-16A4-CE9E-BB13-C8D8844067E9}"/>
              </a:ext>
            </a:extLst>
          </p:cNvPr>
          <p:cNvPicPr>
            <a:picLocks noChangeAspect="1"/>
          </p:cNvPicPr>
          <p:nvPr/>
        </p:nvPicPr>
        <p:blipFill rotWithShape="1">
          <a:blip r:embed="rId2"/>
          <a:srcRect l="50000"/>
          <a:stretch/>
        </p:blipFill>
        <p:spPr>
          <a:xfrm>
            <a:off x="776724" y="539289"/>
            <a:ext cx="10635376" cy="5982398"/>
          </a:xfrm>
          <a:prstGeom prst="rect">
            <a:avLst/>
          </a:prstGeom>
        </p:spPr>
      </p:pic>
      <p:sp>
        <p:nvSpPr>
          <p:cNvPr id="4" name="Rectangle 3">
            <a:extLst>
              <a:ext uri="{FF2B5EF4-FFF2-40B4-BE49-F238E27FC236}">
                <a16:creationId xmlns:a16="http://schemas.microsoft.com/office/drawing/2014/main" id="{8C3B703C-28DD-3107-227B-82C8D4472D15}"/>
              </a:ext>
            </a:extLst>
          </p:cNvPr>
          <p:cNvSpPr/>
          <p:nvPr/>
        </p:nvSpPr>
        <p:spPr bwMode="auto">
          <a:xfrm>
            <a:off x="2155371" y="1716833"/>
            <a:ext cx="1063690" cy="373224"/>
          </a:xfrm>
          <a:prstGeom prst="rect">
            <a:avLst/>
          </a:prstGeom>
          <a:noFill/>
          <a:ln w="571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IN"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102775967"/>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7AED8FC-3346-8DB2-955F-8CE33631901C}"/>
              </a:ext>
            </a:extLst>
          </p:cNvPr>
          <p:cNvPicPr>
            <a:picLocks noChangeAspect="1"/>
          </p:cNvPicPr>
          <p:nvPr/>
        </p:nvPicPr>
        <p:blipFill>
          <a:blip r:embed="rId2"/>
          <a:stretch>
            <a:fillRect/>
          </a:stretch>
        </p:blipFill>
        <p:spPr>
          <a:xfrm>
            <a:off x="0" y="552836"/>
            <a:ext cx="12188825" cy="5752328"/>
          </a:xfrm>
          <a:prstGeom prst="rect">
            <a:avLst/>
          </a:prstGeom>
        </p:spPr>
      </p:pic>
    </p:spTree>
    <p:extLst>
      <p:ext uri="{BB962C8B-B14F-4D97-AF65-F5344CB8AC3E}">
        <p14:creationId xmlns:p14="http://schemas.microsoft.com/office/powerpoint/2010/main" val="4154645770"/>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E0F72BF-AF5D-1193-EE81-0871F0C5AD3E}"/>
              </a:ext>
            </a:extLst>
          </p:cNvPr>
          <p:cNvPicPr>
            <a:picLocks noChangeAspect="1"/>
          </p:cNvPicPr>
          <p:nvPr/>
        </p:nvPicPr>
        <p:blipFill rotWithShape="1">
          <a:blip r:embed="rId2"/>
          <a:srcRect l="50000" t="872"/>
          <a:stretch/>
        </p:blipFill>
        <p:spPr>
          <a:xfrm>
            <a:off x="337423" y="345232"/>
            <a:ext cx="10626046" cy="5925056"/>
          </a:xfrm>
          <a:prstGeom prst="rect">
            <a:avLst/>
          </a:prstGeom>
        </p:spPr>
      </p:pic>
      <p:sp>
        <p:nvSpPr>
          <p:cNvPr id="4" name="TextBox 3">
            <a:extLst>
              <a:ext uri="{FF2B5EF4-FFF2-40B4-BE49-F238E27FC236}">
                <a16:creationId xmlns:a16="http://schemas.microsoft.com/office/drawing/2014/main" id="{C84EEED1-F889-145A-24E3-32650B618FFC}"/>
              </a:ext>
            </a:extLst>
          </p:cNvPr>
          <p:cNvSpPr txBox="1"/>
          <p:nvPr/>
        </p:nvSpPr>
        <p:spPr>
          <a:xfrm>
            <a:off x="3284376" y="2692207"/>
            <a:ext cx="4119076" cy="615553"/>
          </a:xfrm>
          <a:prstGeom prst="rect">
            <a:avLst/>
          </a:prstGeom>
          <a:noFill/>
        </p:spPr>
        <p:txBody>
          <a:bodyPr wrap="none" lIns="0" tIns="0" rIns="0" bIns="0" rtlCol="0">
            <a:spAutoFit/>
          </a:bodyPr>
          <a:lstStyle/>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Click on dashboard</a:t>
            </a:r>
          </a:p>
        </p:txBody>
      </p:sp>
    </p:spTree>
    <p:extLst>
      <p:ext uri="{BB962C8B-B14F-4D97-AF65-F5344CB8AC3E}">
        <p14:creationId xmlns:p14="http://schemas.microsoft.com/office/powerpoint/2010/main" val="1476560264"/>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95E4C53-B7E7-7389-A660-CAB61F10FD2B}"/>
              </a:ext>
            </a:extLst>
          </p:cNvPr>
          <p:cNvPicPr>
            <a:picLocks noChangeAspect="1"/>
          </p:cNvPicPr>
          <p:nvPr/>
        </p:nvPicPr>
        <p:blipFill>
          <a:blip r:embed="rId2"/>
          <a:stretch>
            <a:fillRect/>
          </a:stretch>
        </p:blipFill>
        <p:spPr>
          <a:xfrm>
            <a:off x="2033203" y="725998"/>
            <a:ext cx="7404864" cy="2703002"/>
          </a:xfrm>
          <a:prstGeom prst="rect">
            <a:avLst/>
          </a:prstGeom>
        </p:spPr>
      </p:pic>
    </p:spTree>
    <p:extLst>
      <p:ext uri="{BB962C8B-B14F-4D97-AF65-F5344CB8AC3E}">
        <p14:creationId xmlns:p14="http://schemas.microsoft.com/office/powerpoint/2010/main" val="2959491839"/>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017206E-82EF-EEE7-DBAA-0AD86220FCEC}"/>
              </a:ext>
            </a:extLst>
          </p:cNvPr>
          <p:cNvPicPr>
            <a:picLocks noChangeAspect="1"/>
          </p:cNvPicPr>
          <p:nvPr/>
        </p:nvPicPr>
        <p:blipFill>
          <a:blip r:embed="rId2"/>
          <a:stretch>
            <a:fillRect/>
          </a:stretch>
        </p:blipFill>
        <p:spPr>
          <a:xfrm>
            <a:off x="1970542" y="381377"/>
            <a:ext cx="7699509" cy="2389813"/>
          </a:xfrm>
          <a:prstGeom prst="rect">
            <a:avLst/>
          </a:prstGeom>
        </p:spPr>
      </p:pic>
      <p:pic>
        <p:nvPicPr>
          <p:cNvPr id="5" name="Picture 4">
            <a:extLst>
              <a:ext uri="{FF2B5EF4-FFF2-40B4-BE49-F238E27FC236}">
                <a16:creationId xmlns:a16="http://schemas.microsoft.com/office/drawing/2014/main" id="{9B5E14F2-AB0F-8DD8-6BFA-6823EFA0F011}"/>
              </a:ext>
            </a:extLst>
          </p:cNvPr>
          <p:cNvPicPr>
            <a:picLocks noChangeAspect="1"/>
          </p:cNvPicPr>
          <p:nvPr/>
        </p:nvPicPr>
        <p:blipFill rotWithShape="1">
          <a:blip r:embed="rId3"/>
          <a:srcRect l="77393" t="2233" b="55579"/>
          <a:stretch/>
        </p:blipFill>
        <p:spPr>
          <a:xfrm>
            <a:off x="3760237" y="3004459"/>
            <a:ext cx="6102220" cy="3202706"/>
          </a:xfrm>
          <a:prstGeom prst="rect">
            <a:avLst/>
          </a:prstGeom>
        </p:spPr>
      </p:pic>
    </p:spTree>
    <p:extLst>
      <p:ext uri="{BB962C8B-B14F-4D97-AF65-F5344CB8AC3E}">
        <p14:creationId xmlns:p14="http://schemas.microsoft.com/office/powerpoint/2010/main" val="1551671194"/>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528D3BC-45FA-FC74-B32B-217707624ADA}"/>
              </a:ext>
            </a:extLst>
          </p:cNvPr>
          <p:cNvPicPr>
            <a:picLocks noChangeAspect="1"/>
          </p:cNvPicPr>
          <p:nvPr/>
        </p:nvPicPr>
        <p:blipFill rotWithShape="1">
          <a:blip r:embed="rId2"/>
          <a:srcRect l="54733" t="872" r="7986" b="44148"/>
          <a:stretch/>
        </p:blipFill>
        <p:spPr>
          <a:xfrm>
            <a:off x="1847462" y="236091"/>
            <a:ext cx="7697754" cy="3192909"/>
          </a:xfrm>
          <a:prstGeom prst="rect">
            <a:avLst/>
          </a:prstGeom>
        </p:spPr>
      </p:pic>
      <p:sp>
        <p:nvSpPr>
          <p:cNvPr id="4" name="TextBox 3">
            <a:extLst>
              <a:ext uri="{FF2B5EF4-FFF2-40B4-BE49-F238E27FC236}">
                <a16:creationId xmlns:a16="http://schemas.microsoft.com/office/drawing/2014/main" id="{5BD36968-C475-085A-7E7C-8453625D3175}"/>
              </a:ext>
            </a:extLst>
          </p:cNvPr>
          <p:cNvSpPr txBox="1"/>
          <p:nvPr/>
        </p:nvSpPr>
        <p:spPr>
          <a:xfrm>
            <a:off x="3750906" y="3750907"/>
            <a:ext cx="2708306" cy="615553"/>
          </a:xfrm>
          <a:prstGeom prst="rect">
            <a:avLst/>
          </a:prstGeom>
          <a:noFill/>
        </p:spPr>
        <p:txBody>
          <a:bodyPr wrap="none" lIns="0" tIns="0" rIns="0" bIns="0" rtlCol="0">
            <a:spAutoFit/>
          </a:bodyPr>
          <a:lstStyle/>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Select </a:t>
            </a:r>
            <a:r>
              <a:rPr lang="en-IN" sz="4000" dirty="0" err="1">
                <a:gradFill>
                  <a:gsLst>
                    <a:gs pos="0">
                      <a:schemeClr val="tx1">
                        <a:lumMod val="75000"/>
                        <a:lumOff val="25000"/>
                      </a:schemeClr>
                    </a:gs>
                    <a:gs pos="80000">
                      <a:schemeClr val="tx1">
                        <a:lumMod val="65000"/>
                        <a:lumOff val="35000"/>
                      </a:schemeClr>
                    </a:gs>
                  </a:gsLst>
                  <a:lin ang="16200000" scaled="0"/>
                </a:gradFill>
                <a:latin typeface="Segoe UI Light" pitchFamily="34" charset="0"/>
              </a:rPr>
              <a:t>marys</a:t>
            </a:r>
            <a:endPar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endParaRPr>
          </a:p>
        </p:txBody>
      </p:sp>
    </p:spTree>
    <p:extLst>
      <p:ext uri="{BB962C8B-B14F-4D97-AF65-F5344CB8AC3E}">
        <p14:creationId xmlns:p14="http://schemas.microsoft.com/office/powerpoint/2010/main" val="1065642378"/>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D67CF4C-165F-77C4-315A-387A63BAD234}"/>
              </a:ext>
            </a:extLst>
          </p:cNvPr>
          <p:cNvPicPr>
            <a:picLocks noChangeAspect="1"/>
          </p:cNvPicPr>
          <p:nvPr/>
        </p:nvPicPr>
        <p:blipFill>
          <a:blip r:embed="rId2"/>
          <a:stretch>
            <a:fillRect/>
          </a:stretch>
        </p:blipFill>
        <p:spPr>
          <a:xfrm>
            <a:off x="1378419" y="569581"/>
            <a:ext cx="6950042" cy="4785775"/>
          </a:xfrm>
          <a:prstGeom prst="rect">
            <a:avLst/>
          </a:prstGeom>
        </p:spPr>
      </p:pic>
    </p:spTree>
    <p:extLst>
      <p:ext uri="{BB962C8B-B14F-4D97-AF65-F5344CB8AC3E}">
        <p14:creationId xmlns:p14="http://schemas.microsoft.com/office/powerpoint/2010/main" val="4089415201"/>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826E3BC-E1C6-F29A-63A2-5A26B8317592}"/>
              </a:ext>
            </a:extLst>
          </p:cNvPr>
          <p:cNvPicPr>
            <a:picLocks noChangeAspect="1"/>
          </p:cNvPicPr>
          <p:nvPr/>
        </p:nvPicPr>
        <p:blipFill>
          <a:blip r:embed="rId2"/>
          <a:stretch>
            <a:fillRect/>
          </a:stretch>
        </p:blipFill>
        <p:spPr>
          <a:xfrm>
            <a:off x="0" y="908586"/>
            <a:ext cx="12188825" cy="5040827"/>
          </a:xfrm>
          <a:prstGeom prst="rect">
            <a:avLst/>
          </a:prstGeom>
        </p:spPr>
      </p:pic>
    </p:spTree>
    <p:extLst>
      <p:ext uri="{BB962C8B-B14F-4D97-AF65-F5344CB8AC3E}">
        <p14:creationId xmlns:p14="http://schemas.microsoft.com/office/powerpoint/2010/main" val="1869902810"/>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2032708-C6AA-779D-5B4B-73950A559C8D}"/>
              </a:ext>
            </a:extLst>
          </p:cNvPr>
          <p:cNvPicPr>
            <a:picLocks noChangeAspect="1"/>
          </p:cNvPicPr>
          <p:nvPr/>
        </p:nvPicPr>
        <p:blipFill>
          <a:blip r:embed="rId2"/>
          <a:stretch>
            <a:fillRect/>
          </a:stretch>
        </p:blipFill>
        <p:spPr>
          <a:xfrm>
            <a:off x="0" y="1276661"/>
            <a:ext cx="12188825" cy="4304678"/>
          </a:xfrm>
          <a:prstGeom prst="rect">
            <a:avLst/>
          </a:prstGeom>
        </p:spPr>
      </p:pic>
    </p:spTree>
    <p:extLst>
      <p:ext uri="{BB962C8B-B14F-4D97-AF65-F5344CB8AC3E}">
        <p14:creationId xmlns:p14="http://schemas.microsoft.com/office/powerpoint/2010/main" val="1253839641"/>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93F16BF-CC0F-0F33-80FB-E5DA1EC8490B}"/>
              </a:ext>
            </a:extLst>
          </p:cNvPr>
          <p:cNvSpPr txBox="1"/>
          <p:nvPr/>
        </p:nvSpPr>
        <p:spPr>
          <a:xfrm>
            <a:off x="1180791" y="457200"/>
            <a:ext cx="9827242" cy="615553"/>
          </a:xfrm>
          <a:prstGeom prst="rect">
            <a:avLst/>
          </a:prstGeom>
          <a:noFill/>
        </p:spPr>
        <p:txBody>
          <a:bodyPr wrap="none" lIns="0" tIns="0" rIns="0" bIns="0" rtlCol="0">
            <a:spAutoFit/>
          </a:bodyPr>
          <a:lstStyle/>
          <a:p>
            <a:r>
              <a:rPr lang="en-IN"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Now lets try to associate this with ADLS Gen2</a:t>
            </a:r>
          </a:p>
        </p:txBody>
      </p:sp>
      <p:sp>
        <p:nvSpPr>
          <p:cNvPr id="4" name="TextBox 3">
            <a:extLst>
              <a:ext uri="{FF2B5EF4-FFF2-40B4-BE49-F238E27FC236}">
                <a16:creationId xmlns:a16="http://schemas.microsoft.com/office/drawing/2014/main" id="{6D618C67-C249-D914-F5E6-FEA237D77242}"/>
              </a:ext>
            </a:extLst>
          </p:cNvPr>
          <p:cNvSpPr txBox="1"/>
          <p:nvPr/>
        </p:nvSpPr>
        <p:spPr>
          <a:xfrm>
            <a:off x="3046445" y="2967335"/>
            <a:ext cx="6092890" cy="923330"/>
          </a:xfrm>
          <a:prstGeom prst="rect">
            <a:avLst/>
          </a:prstGeom>
          <a:noFill/>
        </p:spPr>
        <p:txBody>
          <a:bodyPr wrap="square">
            <a:spAutoFit/>
          </a:bodyPr>
          <a:lstStyle/>
          <a:p>
            <a:r>
              <a:rPr lang="en-IN" dirty="0"/>
              <a:t>https://learn.microsoft.com/en-us/azure/databricks/ingestion/copy-into/tutorial-dbsql?source=recommendations</a:t>
            </a:r>
          </a:p>
        </p:txBody>
      </p:sp>
    </p:spTree>
    <p:extLst>
      <p:ext uri="{BB962C8B-B14F-4D97-AF65-F5344CB8AC3E}">
        <p14:creationId xmlns:p14="http://schemas.microsoft.com/office/powerpoint/2010/main" val="1701264459"/>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0F63EB5-997C-6F65-C1D0-F7E2804E383E}"/>
              </a:ext>
            </a:extLst>
          </p:cNvPr>
          <p:cNvPicPr>
            <a:picLocks noChangeAspect="1"/>
          </p:cNvPicPr>
          <p:nvPr/>
        </p:nvPicPr>
        <p:blipFill>
          <a:blip r:embed="rId2"/>
          <a:stretch>
            <a:fillRect/>
          </a:stretch>
        </p:blipFill>
        <p:spPr>
          <a:xfrm>
            <a:off x="959986" y="1016967"/>
            <a:ext cx="9541067" cy="5197290"/>
          </a:xfrm>
          <a:prstGeom prst="rect">
            <a:avLst/>
          </a:prstGeom>
        </p:spPr>
      </p:pic>
      <p:sp>
        <p:nvSpPr>
          <p:cNvPr id="5" name="TextBox 4">
            <a:extLst>
              <a:ext uri="{FF2B5EF4-FFF2-40B4-BE49-F238E27FC236}">
                <a16:creationId xmlns:a16="http://schemas.microsoft.com/office/drawing/2014/main" id="{B871D06F-79C9-BA72-63A8-7145B6C004D3}"/>
              </a:ext>
            </a:extLst>
          </p:cNvPr>
          <p:cNvSpPr txBox="1"/>
          <p:nvPr/>
        </p:nvSpPr>
        <p:spPr>
          <a:xfrm>
            <a:off x="4147457" y="459077"/>
            <a:ext cx="6092890" cy="369332"/>
          </a:xfrm>
          <a:prstGeom prst="rect">
            <a:avLst/>
          </a:prstGeom>
          <a:noFill/>
        </p:spPr>
        <p:txBody>
          <a:bodyPr wrap="square">
            <a:spAutoFit/>
          </a:bodyPr>
          <a:lstStyle/>
          <a:p>
            <a:r>
              <a:rPr lang="en-IN" dirty="0"/>
              <a:t>SELECT * FROM </a:t>
            </a:r>
            <a:r>
              <a:rPr lang="en-IN" dirty="0" err="1"/>
              <a:t>samples.nyctaxi.trips</a:t>
            </a:r>
            <a:endParaRPr lang="en-IN" dirty="0"/>
          </a:p>
        </p:txBody>
      </p:sp>
    </p:spTree>
    <p:extLst>
      <p:ext uri="{BB962C8B-B14F-4D97-AF65-F5344CB8AC3E}">
        <p14:creationId xmlns:p14="http://schemas.microsoft.com/office/powerpoint/2010/main" val="3066246854"/>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7471748-D270-7452-DE9C-453BBA8E07CC}"/>
              </a:ext>
            </a:extLst>
          </p:cNvPr>
          <p:cNvPicPr>
            <a:picLocks noChangeAspect="1"/>
          </p:cNvPicPr>
          <p:nvPr/>
        </p:nvPicPr>
        <p:blipFill>
          <a:blip r:embed="rId2"/>
          <a:stretch>
            <a:fillRect/>
          </a:stretch>
        </p:blipFill>
        <p:spPr>
          <a:xfrm>
            <a:off x="476083" y="245002"/>
            <a:ext cx="10804627" cy="5950553"/>
          </a:xfrm>
          <a:prstGeom prst="rect">
            <a:avLst/>
          </a:prstGeom>
        </p:spPr>
      </p:pic>
    </p:spTree>
    <p:extLst>
      <p:ext uri="{BB962C8B-B14F-4D97-AF65-F5344CB8AC3E}">
        <p14:creationId xmlns:p14="http://schemas.microsoft.com/office/powerpoint/2010/main" val="1908385192"/>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08DDEB8-6456-534E-8709-3356F226B62E}"/>
              </a:ext>
            </a:extLst>
          </p:cNvPr>
          <p:cNvPicPr>
            <a:picLocks noChangeAspect="1"/>
          </p:cNvPicPr>
          <p:nvPr/>
        </p:nvPicPr>
        <p:blipFill rotWithShape="1">
          <a:blip r:embed="rId2"/>
          <a:srcRect l="50000"/>
          <a:stretch/>
        </p:blipFill>
        <p:spPr>
          <a:xfrm>
            <a:off x="766633" y="389999"/>
            <a:ext cx="9922833" cy="5581593"/>
          </a:xfrm>
          <a:prstGeom prst="rect">
            <a:avLst/>
          </a:prstGeom>
        </p:spPr>
      </p:pic>
    </p:spTree>
    <p:extLst>
      <p:ext uri="{BB962C8B-B14F-4D97-AF65-F5344CB8AC3E}">
        <p14:creationId xmlns:p14="http://schemas.microsoft.com/office/powerpoint/2010/main" val="2186750796"/>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9AAFB63-9E96-FDEB-8138-FFE50473CC0C}"/>
              </a:ext>
            </a:extLst>
          </p:cNvPr>
          <p:cNvPicPr>
            <a:picLocks noChangeAspect="1"/>
          </p:cNvPicPr>
          <p:nvPr/>
        </p:nvPicPr>
        <p:blipFill>
          <a:blip r:embed="rId2"/>
          <a:stretch>
            <a:fillRect/>
          </a:stretch>
        </p:blipFill>
        <p:spPr>
          <a:xfrm>
            <a:off x="2665115" y="182598"/>
            <a:ext cx="6858594" cy="6492803"/>
          </a:xfrm>
          <a:prstGeom prst="rect">
            <a:avLst/>
          </a:prstGeom>
        </p:spPr>
      </p:pic>
    </p:spTree>
    <p:extLst>
      <p:ext uri="{BB962C8B-B14F-4D97-AF65-F5344CB8AC3E}">
        <p14:creationId xmlns:p14="http://schemas.microsoft.com/office/powerpoint/2010/main" val="3242414139"/>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451656B-4FBD-3C49-39D9-075F0E90C5DC}"/>
              </a:ext>
            </a:extLst>
          </p:cNvPr>
          <p:cNvPicPr>
            <a:picLocks noChangeAspect="1"/>
          </p:cNvPicPr>
          <p:nvPr/>
        </p:nvPicPr>
        <p:blipFill>
          <a:blip r:embed="rId2"/>
          <a:stretch>
            <a:fillRect/>
          </a:stretch>
        </p:blipFill>
        <p:spPr>
          <a:xfrm>
            <a:off x="2596529" y="144495"/>
            <a:ext cx="6995766" cy="6569009"/>
          </a:xfrm>
          <a:prstGeom prst="rect">
            <a:avLst/>
          </a:prstGeom>
        </p:spPr>
      </p:pic>
    </p:spTree>
    <p:extLst>
      <p:ext uri="{BB962C8B-B14F-4D97-AF65-F5344CB8AC3E}">
        <p14:creationId xmlns:p14="http://schemas.microsoft.com/office/powerpoint/2010/main" val="2873004991"/>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2018F38-A45C-8CA0-B2FA-05B8956A4C3D}"/>
              </a:ext>
            </a:extLst>
          </p:cNvPr>
          <p:cNvPicPr>
            <a:picLocks noChangeAspect="1"/>
          </p:cNvPicPr>
          <p:nvPr/>
        </p:nvPicPr>
        <p:blipFill>
          <a:blip r:embed="rId2"/>
          <a:stretch>
            <a:fillRect/>
          </a:stretch>
        </p:blipFill>
        <p:spPr>
          <a:xfrm>
            <a:off x="1002904" y="230322"/>
            <a:ext cx="3270214" cy="6397356"/>
          </a:xfrm>
          <a:prstGeom prst="rect">
            <a:avLst/>
          </a:prstGeom>
        </p:spPr>
      </p:pic>
    </p:spTree>
    <p:extLst>
      <p:ext uri="{BB962C8B-B14F-4D97-AF65-F5344CB8AC3E}">
        <p14:creationId xmlns:p14="http://schemas.microsoft.com/office/powerpoint/2010/main" val="281507828"/>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FDC3B1B-1FFB-0DFC-9807-5E5FF0F8DEC8}"/>
              </a:ext>
            </a:extLst>
          </p:cNvPr>
          <p:cNvPicPr>
            <a:picLocks noChangeAspect="1"/>
          </p:cNvPicPr>
          <p:nvPr/>
        </p:nvPicPr>
        <p:blipFill>
          <a:blip r:embed="rId2"/>
          <a:stretch>
            <a:fillRect/>
          </a:stretch>
        </p:blipFill>
        <p:spPr>
          <a:xfrm>
            <a:off x="1735395" y="1398094"/>
            <a:ext cx="8718035" cy="4061812"/>
          </a:xfrm>
          <a:prstGeom prst="rect">
            <a:avLst/>
          </a:prstGeom>
        </p:spPr>
      </p:pic>
    </p:spTree>
    <p:extLst>
      <p:ext uri="{BB962C8B-B14F-4D97-AF65-F5344CB8AC3E}">
        <p14:creationId xmlns:p14="http://schemas.microsoft.com/office/powerpoint/2010/main" val="1682799544"/>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8BFA11A-2650-994D-1293-C17A2CF25322}"/>
              </a:ext>
            </a:extLst>
          </p:cNvPr>
          <p:cNvPicPr>
            <a:picLocks noChangeAspect="1"/>
          </p:cNvPicPr>
          <p:nvPr/>
        </p:nvPicPr>
        <p:blipFill rotWithShape="1">
          <a:blip r:embed="rId2"/>
          <a:srcRect l="50000"/>
          <a:stretch/>
        </p:blipFill>
        <p:spPr>
          <a:xfrm>
            <a:off x="412070" y="278031"/>
            <a:ext cx="10685871" cy="6010802"/>
          </a:xfrm>
          <a:prstGeom prst="rect">
            <a:avLst/>
          </a:prstGeom>
        </p:spPr>
      </p:pic>
    </p:spTree>
    <p:extLst>
      <p:ext uri="{BB962C8B-B14F-4D97-AF65-F5344CB8AC3E}">
        <p14:creationId xmlns:p14="http://schemas.microsoft.com/office/powerpoint/2010/main" val="1166786582"/>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CF7FC69-0C30-C317-A26F-3B8E359EC400}"/>
              </a:ext>
            </a:extLst>
          </p:cNvPr>
          <p:cNvPicPr>
            <a:picLocks noChangeAspect="1"/>
          </p:cNvPicPr>
          <p:nvPr/>
        </p:nvPicPr>
        <p:blipFill rotWithShape="1">
          <a:blip r:embed="rId2"/>
          <a:srcRect l="72187"/>
          <a:stretch/>
        </p:blipFill>
        <p:spPr>
          <a:xfrm>
            <a:off x="1679510" y="287362"/>
            <a:ext cx="6522098" cy="6595300"/>
          </a:xfrm>
          <a:prstGeom prst="rect">
            <a:avLst/>
          </a:prstGeom>
        </p:spPr>
      </p:pic>
    </p:spTree>
    <p:extLst>
      <p:ext uri="{BB962C8B-B14F-4D97-AF65-F5344CB8AC3E}">
        <p14:creationId xmlns:p14="http://schemas.microsoft.com/office/powerpoint/2010/main" val="461900096"/>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2949E4A-09B9-18F4-C605-9E9CE1012408}"/>
              </a:ext>
            </a:extLst>
          </p:cNvPr>
          <p:cNvPicPr>
            <a:picLocks noChangeAspect="1"/>
          </p:cNvPicPr>
          <p:nvPr/>
        </p:nvPicPr>
        <p:blipFill>
          <a:blip r:embed="rId2"/>
          <a:stretch>
            <a:fillRect/>
          </a:stretch>
        </p:blipFill>
        <p:spPr>
          <a:xfrm>
            <a:off x="1937312" y="492228"/>
            <a:ext cx="6977107" cy="3463951"/>
          </a:xfrm>
          <a:prstGeom prst="rect">
            <a:avLst/>
          </a:prstGeom>
        </p:spPr>
      </p:pic>
      <p:sp>
        <p:nvSpPr>
          <p:cNvPr id="9" name="TextBox 8">
            <a:extLst>
              <a:ext uri="{FF2B5EF4-FFF2-40B4-BE49-F238E27FC236}">
                <a16:creationId xmlns:a16="http://schemas.microsoft.com/office/drawing/2014/main" id="{188D352F-3422-A763-DBC5-E4B4276B6860}"/>
              </a:ext>
            </a:extLst>
          </p:cNvPr>
          <p:cNvSpPr txBox="1"/>
          <p:nvPr/>
        </p:nvSpPr>
        <p:spPr>
          <a:xfrm>
            <a:off x="2244013" y="4489685"/>
            <a:ext cx="6092890" cy="1200329"/>
          </a:xfrm>
          <a:prstGeom prst="rect">
            <a:avLst/>
          </a:prstGeom>
          <a:noFill/>
        </p:spPr>
        <p:txBody>
          <a:bodyPr wrap="square">
            <a:spAutoFit/>
          </a:bodyPr>
          <a:lstStyle/>
          <a:p>
            <a:r>
              <a:rPr lang="en-IN" dirty="0" err="1"/>
              <a:t>sp</a:t>
            </a:r>
            <a:r>
              <a:rPr lang="en-IN" dirty="0"/>
              <a:t>=</a:t>
            </a:r>
            <a:r>
              <a:rPr lang="en-IN" dirty="0" err="1"/>
              <a:t>rl&amp;st</a:t>
            </a:r>
            <a:r>
              <a:rPr lang="en-IN" dirty="0"/>
              <a:t>=2023-03-19T06:04:12Z&amp;se=2023-03-19T14:04:12Z&amp;spr=</a:t>
            </a:r>
            <a:r>
              <a:rPr lang="en-IN" dirty="0" err="1"/>
              <a:t>https&amp;sv</a:t>
            </a:r>
            <a:r>
              <a:rPr lang="en-IN" dirty="0"/>
              <a:t>=2021-12-02&amp;sr=</a:t>
            </a:r>
            <a:r>
              <a:rPr lang="en-IN" dirty="0" err="1"/>
              <a:t>c&amp;sig</a:t>
            </a:r>
            <a:r>
              <a:rPr lang="en-IN" dirty="0"/>
              <a:t>=NSqiCB2F%2FfB%2FrMCJGZGvpe6CiJCMRsC3uR6MnoTDOtI%3D</a:t>
            </a:r>
          </a:p>
        </p:txBody>
      </p:sp>
    </p:spTree>
    <p:extLst>
      <p:ext uri="{BB962C8B-B14F-4D97-AF65-F5344CB8AC3E}">
        <p14:creationId xmlns:p14="http://schemas.microsoft.com/office/powerpoint/2010/main" val="1014172030"/>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99F9F18-B236-473F-69F3-4AB9446775F1}"/>
              </a:ext>
            </a:extLst>
          </p:cNvPr>
          <p:cNvPicPr>
            <a:picLocks noChangeAspect="1"/>
          </p:cNvPicPr>
          <p:nvPr/>
        </p:nvPicPr>
        <p:blipFill>
          <a:blip r:embed="rId2"/>
          <a:stretch>
            <a:fillRect/>
          </a:stretch>
        </p:blipFill>
        <p:spPr>
          <a:xfrm>
            <a:off x="423935" y="406424"/>
            <a:ext cx="7075222" cy="4445493"/>
          </a:xfrm>
          <a:prstGeom prst="rect">
            <a:avLst/>
          </a:prstGeom>
        </p:spPr>
      </p:pic>
      <p:sp>
        <p:nvSpPr>
          <p:cNvPr id="5" name="TextBox 4">
            <a:extLst>
              <a:ext uri="{FF2B5EF4-FFF2-40B4-BE49-F238E27FC236}">
                <a16:creationId xmlns:a16="http://schemas.microsoft.com/office/drawing/2014/main" id="{F8633604-CDC3-9513-0B9C-77BD578B2F36}"/>
              </a:ext>
            </a:extLst>
          </p:cNvPr>
          <p:cNvSpPr txBox="1"/>
          <p:nvPr/>
        </p:nvSpPr>
        <p:spPr>
          <a:xfrm>
            <a:off x="5388429" y="3777066"/>
            <a:ext cx="6092890" cy="2308324"/>
          </a:xfrm>
          <a:prstGeom prst="rect">
            <a:avLst/>
          </a:prstGeom>
          <a:noFill/>
        </p:spPr>
        <p:txBody>
          <a:bodyPr wrap="square">
            <a:spAutoFit/>
          </a:bodyPr>
          <a:lstStyle/>
          <a:p>
            <a:r>
              <a:rPr lang="en-IN" dirty="0"/>
              <a:t>CREATE TABLE </a:t>
            </a:r>
            <a:r>
              <a:rPr lang="en-IN" dirty="0" err="1"/>
              <a:t>default.nyctaxi_trips</a:t>
            </a:r>
            <a:r>
              <a:rPr lang="en-IN" dirty="0"/>
              <a:t> (</a:t>
            </a:r>
          </a:p>
          <a:p>
            <a:r>
              <a:rPr lang="en-IN" dirty="0"/>
              <a:t>  </a:t>
            </a:r>
            <a:r>
              <a:rPr lang="en-IN" dirty="0" err="1"/>
              <a:t>tpep_pickup_datetime</a:t>
            </a:r>
            <a:r>
              <a:rPr lang="en-IN" dirty="0"/>
              <a:t>  TIMESTAMP,</a:t>
            </a:r>
          </a:p>
          <a:p>
            <a:r>
              <a:rPr lang="en-IN" dirty="0"/>
              <a:t>  </a:t>
            </a:r>
            <a:r>
              <a:rPr lang="en-IN" dirty="0" err="1"/>
              <a:t>tpep_dropoff_datetime</a:t>
            </a:r>
            <a:r>
              <a:rPr lang="en-IN" dirty="0"/>
              <a:t> TIMESTAMP,</a:t>
            </a:r>
          </a:p>
          <a:p>
            <a:r>
              <a:rPr lang="en-IN" dirty="0"/>
              <a:t>  </a:t>
            </a:r>
            <a:r>
              <a:rPr lang="en-IN" dirty="0" err="1"/>
              <a:t>trip_distance</a:t>
            </a:r>
            <a:r>
              <a:rPr lang="en-IN" dirty="0"/>
              <a:t> DOUBLE,</a:t>
            </a:r>
          </a:p>
          <a:p>
            <a:r>
              <a:rPr lang="en-IN" dirty="0"/>
              <a:t>  </a:t>
            </a:r>
            <a:r>
              <a:rPr lang="en-IN" dirty="0" err="1"/>
              <a:t>fare_amount</a:t>
            </a:r>
            <a:r>
              <a:rPr lang="en-IN" dirty="0"/>
              <a:t> DOUBLE,</a:t>
            </a:r>
          </a:p>
          <a:p>
            <a:r>
              <a:rPr lang="en-IN" dirty="0"/>
              <a:t>  </a:t>
            </a:r>
            <a:r>
              <a:rPr lang="en-IN" dirty="0" err="1"/>
              <a:t>pickup_zip</a:t>
            </a:r>
            <a:r>
              <a:rPr lang="en-IN" dirty="0"/>
              <a:t> INT,</a:t>
            </a:r>
          </a:p>
          <a:p>
            <a:r>
              <a:rPr lang="en-IN" dirty="0"/>
              <a:t>  </a:t>
            </a:r>
            <a:r>
              <a:rPr lang="en-IN" dirty="0" err="1"/>
              <a:t>dropoff_zip</a:t>
            </a:r>
            <a:r>
              <a:rPr lang="en-IN" dirty="0"/>
              <a:t> INT</a:t>
            </a:r>
          </a:p>
          <a:p>
            <a:r>
              <a:rPr lang="en-IN" dirty="0"/>
              <a:t>);</a:t>
            </a:r>
          </a:p>
        </p:txBody>
      </p:sp>
    </p:spTree>
    <p:extLst>
      <p:ext uri="{BB962C8B-B14F-4D97-AF65-F5344CB8AC3E}">
        <p14:creationId xmlns:p14="http://schemas.microsoft.com/office/powerpoint/2010/main" val="2255166329"/>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E8B82AC-19AD-156D-D375-3C0526197DB2}"/>
              </a:ext>
            </a:extLst>
          </p:cNvPr>
          <p:cNvPicPr>
            <a:picLocks noChangeAspect="1"/>
          </p:cNvPicPr>
          <p:nvPr/>
        </p:nvPicPr>
        <p:blipFill>
          <a:blip r:embed="rId2"/>
          <a:stretch>
            <a:fillRect/>
          </a:stretch>
        </p:blipFill>
        <p:spPr>
          <a:xfrm>
            <a:off x="1952583" y="182598"/>
            <a:ext cx="8283658" cy="6492803"/>
          </a:xfrm>
          <a:prstGeom prst="rect">
            <a:avLst/>
          </a:prstGeom>
        </p:spPr>
      </p:pic>
    </p:spTree>
    <p:extLst>
      <p:ext uri="{BB962C8B-B14F-4D97-AF65-F5344CB8AC3E}">
        <p14:creationId xmlns:p14="http://schemas.microsoft.com/office/powerpoint/2010/main" val="4184529087"/>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8429BA0-DA1F-4FC5-839F-2C9E618CAD51}"/>
              </a:ext>
            </a:extLst>
          </p:cNvPr>
          <p:cNvSpPr txBox="1"/>
          <p:nvPr/>
        </p:nvSpPr>
        <p:spPr>
          <a:xfrm>
            <a:off x="0" y="0"/>
            <a:ext cx="12192000" cy="707886"/>
          </a:xfrm>
          <a:prstGeom prst="rect">
            <a:avLst/>
          </a:prstGeom>
          <a:noFill/>
        </p:spPr>
        <p:txBody>
          <a:bodyPr wrap="square" rtlCol="0">
            <a:spAutoFit/>
          </a:bodyPr>
          <a:lstStyle/>
          <a:p>
            <a:pPr algn="ctr"/>
            <a:r>
              <a:rPr lang="en-US" sz="4000" b="1" dirty="0">
                <a:solidFill>
                  <a:schemeClr val="tx1">
                    <a:lumMod val="75000"/>
                    <a:lumOff val="25000"/>
                  </a:schemeClr>
                </a:solidFill>
              </a:rPr>
              <a:t>What is Serverless SQL pool?</a:t>
            </a:r>
          </a:p>
        </p:txBody>
      </p:sp>
      <p:cxnSp>
        <p:nvCxnSpPr>
          <p:cNvPr id="4" name="Straight Connector 3">
            <a:extLst>
              <a:ext uri="{FF2B5EF4-FFF2-40B4-BE49-F238E27FC236}">
                <a16:creationId xmlns:a16="http://schemas.microsoft.com/office/drawing/2014/main" id="{83096B86-78A1-4798-A93D-FCC3FC62950D}"/>
              </a:ext>
            </a:extLst>
          </p:cNvPr>
          <p:cNvCxnSpPr>
            <a:cxnSpLocks/>
          </p:cNvCxnSpPr>
          <p:nvPr/>
        </p:nvCxnSpPr>
        <p:spPr>
          <a:xfrm>
            <a:off x="5032419" y="772281"/>
            <a:ext cx="2128235" cy="0"/>
          </a:xfrm>
          <a:prstGeom prst="line">
            <a:avLst/>
          </a:prstGeom>
          <a:ln w="31750">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34A71268-56FD-487C-B285-7DE76EB71E00}"/>
              </a:ext>
            </a:extLst>
          </p:cNvPr>
          <p:cNvSpPr txBox="1"/>
          <p:nvPr/>
        </p:nvSpPr>
        <p:spPr>
          <a:xfrm>
            <a:off x="521445" y="1182337"/>
            <a:ext cx="11089710" cy="2769989"/>
          </a:xfrm>
          <a:prstGeom prst="rect">
            <a:avLst/>
          </a:prstGeom>
          <a:noFill/>
        </p:spPr>
        <p:txBody>
          <a:bodyPr wrap="square" lIns="0" tIns="0" rIns="0" bIns="0" rtlCol="0">
            <a:spAutoFit/>
          </a:bodyPr>
          <a:lstStyle/>
          <a:p>
            <a:pPr algn="l"/>
            <a:r>
              <a:rPr lang="en-US" b="0" i="0" dirty="0">
                <a:solidFill>
                  <a:srgbClr val="4C4C51"/>
                </a:solidFill>
                <a:effectLst/>
                <a:latin typeface="Segoe UI" panose="020B0502040204020203" pitchFamily="34" charset="0"/>
              </a:rPr>
              <a:t>Serverless SQL for Azure Databricks, a new capability for Azure Databricks SQL, provides instant compute to users for their BI and SQL workloads, with minimal management required and capacity optimizations that can lower overall cost. You only pay for Serverless SQL when users start running reports or queries.</a:t>
            </a:r>
          </a:p>
          <a:p>
            <a:pPr algn="l"/>
            <a:endParaRPr lang="en-US" b="0" i="0" dirty="0">
              <a:solidFill>
                <a:srgbClr val="4C4C51"/>
              </a:solidFill>
              <a:effectLst/>
              <a:latin typeface="Segoe UI" panose="020B0502040204020203" pitchFamily="34" charset="0"/>
            </a:endParaRPr>
          </a:p>
          <a:p>
            <a:pPr algn="l"/>
            <a:r>
              <a:rPr lang="en-US" b="0" i="0" dirty="0">
                <a:solidFill>
                  <a:srgbClr val="4C4C51"/>
                </a:solidFill>
                <a:effectLst/>
                <a:latin typeface="Segoe UI" panose="020B0502040204020203" pitchFamily="34" charset="0"/>
              </a:rPr>
              <a:t>Serverless SQL was built for the modern business analyst who works on their own schedules and wants instant compute available to process their queries without waiting for clusters to start up or scale out. </a:t>
            </a:r>
          </a:p>
          <a:p>
            <a:pPr algn="l"/>
            <a:endParaRPr lang="en-US" b="0" i="0" dirty="0">
              <a:solidFill>
                <a:srgbClr val="4C4C51"/>
              </a:solidFill>
              <a:effectLst/>
              <a:latin typeface="Segoe UI" panose="020B0502040204020203" pitchFamily="34" charset="0"/>
            </a:endParaRPr>
          </a:p>
          <a:p>
            <a:pPr algn="l"/>
            <a:r>
              <a:rPr lang="en-US" b="0" i="0" dirty="0">
                <a:solidFill>
                  <a:srgbClr val="161616"/>
                </a:solidFill>
                <a:effectLst/>
                <a:latin typeface="Segoe UI" panose="020B0502040204020203" pitchFamily="34" charset="0"/>
              </a:rPr>
              <a:t>Serverless SQL warehouses use compute clusters in the customer’s Databricks account. Use serverless SQL warehouses with Databricks SQL queries the same way you would with the original customer-hosted SQL warehouses, which are now called classic SQL warehouses.</a:t>
            </a:r>
            <a:endParaRPr lang="en-US" b="0" i="0" dirty="0">
              <a:solidFill>
                <a:srgbClr val="4C4C51"/>
              </a:solidFill>
              <a:effectLst/>
              <a:latin typeface="Segoe UI" panose="020B0502040204020203" pitchFamily="34" charset="0"/>
            </a:endParaRPr>
          </a:p>
        </p:txBody>
      </p:sp>
    </p:spTree>
    <p:extLst>
      <p:ext uri="{BB962C8B-B14F-4D97-AF65-F5344CB8AC3E}">
        <p14:creationId xmlns:p14="http://schemas.microsoft.com/office/powerpoint/2010/main" val="776470136"/>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16826AD-1E0D-0896-82F7-72D1D150B26C}"/>
              </a:ext>
            </a:extLst>
          </p:cNvPr>
          <p:cNvPicPr>
            <a:picLocks noChangeAspect="1"/>
          </p:cNvPicPr>
          <p:nvPr/>
        </p:nvPicPr>
        <p:blipFill>
          <a:blip r:embed="rId2"/>
          <a:stretch>
            <a:fillRect/>
          </a:stretch>
        </p:blipFill>
        <p:spPr>
          <a:xfrm>
            <a:off x="245684" y="264593"/>
            <a:ext cx="8721033" cy="6414431"/>
          </a:xfrm>
          <a:prstGeom prst="rect">
            <a:avLst/>
          </a:prstGeom>
        </p:spPr>
      </p:pic>
    </p:spTree>
    <p:extLst>
      <p:ext uri="{BB962C8B-B14F-4D97-AF65-F5344CB8AC3E}">
        <p14:creationId xmlns:p14="http://schemas.microsoft.com/office/powerpoint/2010/main" val="1559611468"/>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F73932B-4632-1810-D948-7F1FEAE9143B}"/>
              </a:ext>
            </a:extLst>
          </p:cNvPr>
          <p:cNvSpPr txBox="1"/>
          <p:nvPr/>
        </p:nvSpPr>
        <p:spPr>
          <a:xfrm>
            <a:off x="3046445" y="1305342"/>
            <a:ext cx="6092890" cy="4247317"/>
          </a:xfrm>
          <a:prstGeom prst="rect">
            <a:avLst/>
          </a:prstGeom>
          <a:noFill/>
        </p:spPr>
        <p:txBody>
          <a:bodyPr wrap="square">
            <a:spAutoFit/>
          </a:bodyPr>
          <a:lstStyle/>
          <a:p>
            <a:r>
              <a:rPr lang="en-IN" dirty="0"/>
              <a:t>COPY INTO </a:t>
            </a:r>
            <a:r>
              <a:rPr lang="en-IN" dirty="0" err="1"/>
              <a:t>default.nyctaxi_trips</a:t>
            </a:r>
            <a:endParaRPr lang="en-IN" dirty="0"/>
          </a:p>
          <a:p>
            <a:r>
              <a:rPr lang="en-IN" dirty="0"/>
              <a:t>FROM '</a:t>
            </a:r>
            <a:r>
              <a:rPr lang="en-IN" dirty="0" err="1"/>
              <a:t>abfss</a:t>
            </a:r>
            <a:r>
              <a:rPr lang="en-IN" dirty="0"/>
              <a:t>://nyctaxi@nyctaxisampledata.dfs.core.windows.net/'</a:t>
            </a:r>
          </a:p>
          <a:p>
            <a:r>
              <a:rPr lang="en-IN" dirty="0"/>
              <a:t>WITH (</a:t>
            </a:r>
          </a:p>
          <a:p>
            <a:r>
              <a:rPr lang="en-IN" dirty="0"/>
              <a:t>  CREDENTIAL (</a:t>
            </a:r>
          </a:p>
          <a:p>
            <a:r>
              <a:rPr lang="en-IN" dirty="0"/>
              <a:t>    AZURE_SAS_TOKEN = "&lt;</a:t>
            </a:r>
            <a:r>
              <a:rPr lang="en-IN" dirty="0" err="1"/>
              <a:t>yourBlobSASToken</a:t>
            </a:r>
            <a:r>
              <a:rPr lang="en-IN" dirty="0"/>
              <a:t>&gt;"</a:t>
            </a:r>
          </a:p>
          <a:p>
            <a:r>
              <a:rPr lang="en-IN" dirty="0"/>
              <a:t>  )</a:t>
            </a:r>
          </a:p>
          <a:p>
            <a:r>
              <a:rPr lang="en-IN" dirty="0"/>
              <a:t>)</a:t>
            </a:r>
          </a:p>
          <a:p>
            <a:r>
              <a:rPr lang="en-IN" dirty="0"/>
              <a:t>FILEFORMAT = CSV</a:t>
            </a:r>
          </a:p>
          <a:p>
            <a:r>
              <a:rPr lang="en-IN" dirty="0"/>
              <a:t>FORMAT_OPTIONS (</a:t>
            </a:r>
          </a:p>
          <a:p>
            <a:r>
              <a:rPr lang="en-IN" dirty="0"/>
              <a:t>  'header' = 'true',</a:t>
            </a:r>
          </a:p>
          <a:p>
            <a:r>
              <a:rPr lang="en-IN" dirty="0"/>
              <a:t>  '</a:t>
            </a:r>
            <a:r>
              <a:rPr lang="en-IN" dirty="0" err="1"/>
              <a:t>inferSchema</a:t>
            </a:r>
            <a:r>
              <a:rPr lang="en-IN" dirty="0"/>
              <a:t>' = 'true'</a:t>
            </a:r>
          </a:p>
          <a:p>
            <a:r>
              <a:rPr lang="en-IN" dirty="0"/>
              <a:t>);</a:t>
            </a:r>
          </a:p>
          <a:p>
            <a:endParaRPr lang="en-IN" dirty="0"/>
          </a:p>
          <a:p>
            <a:r>
              <a:rPr lang="en-IN" dirty="0"/>
              <a:t>SELECT * FROM </a:t>
            </a:r>
            <a:r>
              <a:rPr lang="en-IN" dirty="0" err="1"/>
              <a:t>default.nyctaxi_trips</a:t>
            </a:r>
            <a:r>
              <a:rPr lang="en-IN" dirty="0"/>
              <a:t>;</a:t>
            </a:r>
          </a:p>
        </p:txBody>
      </p:sp>
    </p:spTree>
    <p:extLst>
      <p:ext uri="{BB962C8B-B14F-4D97-AF65-F5344CB8AC3E}">
        <p14:creationId xmlns:p14="http://schemas.microsoft.com/office/powerpoint/2010/main" val="3280187065"/>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F40C173-6CDA-900A-F6DB-6C847A54CA4B}"/>
              </a:ext>
            </a:extLst>
          </p:cNvPr>
          <p:cNvPicPr>
            <a:picLocks noChangeAspect="1"/>
          </p:cNvPicPr>
          <p:nvPr/>
        </p:nvPicPr>
        <p:blipFill>
          <a:blip r:embed="rId2"/>
          <a:stretch>
            <a:fillRect/>
          </a:stretch>
        </p:blipFill>
        <p:spPr>
          <a:xfrm>
            <a:off x="798053" y="1630524"/>
            <a:ext cx="10592718" cy="3596952"/>
          </a:xfrm>
          <a:prstGeom prst="rect">
            <a:avLst/>
          </a:prstGeom>
        </p:spPr>
      </p:pic>
    </p:spTree>
    <p:extLst>
      <p:ext uri="{BB962C8B-B14F-4D97-AF65-F5344CB8AC3E}">
        <p14:creationId xmlns:p14="http://schemas.microsoft.com/office/powerpoint/2010/main" val="1120598511"/>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5CDC406-BD7B-4258-D9A1-080E49FF1689}"/>
              </a:ext>
            </a:extLst>
          </p:cNvPr>
          <p:cNvPicPr>
            <a:picLocks noChangeAspect="1"/>
          </p:cNvPicPr>
          <p:nvPr/>
        </p:nvPicPr>
        <p:blipFill>
          <a:blip r:embed="rId2"/>
          <a:stretch>
            <a:fillRect/>
          </a:stretch>
        </p:blipFill>
        <p:spPr>
          <a:xfrm>
            <a:off x="1019052" y="959906"/>
            <a:ext cx="10150720" cy="4938188"/>
          </a:xfrm>
          <a:prstGeom prst="rect">
            <a:avLst/>
          </a:prstGeom>
        </p:spPr>
      </p:pic>
    </p:spTree>
    <p:extLst>
      <p:ext uri="{BB962C8B-B14F-4D97-AF65-F5344CB8AC3E}">
        <p14:creationId xmlns:p14="http://schemas.microsoft.com/office/powerpoint/2010/main" val="404406759"/>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02F2AE7-0322-98BA-929C-D466AB3DD734}"/>
              </a:ext>
            </a:extLst>
          </p:cNvPr>
          <p:cNvPicPr>
            <a:picLocks noChangeAspect="1"/>
          </p:cNvPicPr>
          <p:nvPr/>
        </p:nvPicPr>
        <p:blipFill>
          <a:blip r:embed="rId2"/>
          <a:stretch>
            <a:fillRect/>
          </a:stretch>
        </p:blipFill>
        <p:spPr>
          <a:xfrm>
            <a:off x="546571" y="357874"/>
            <a:ext cx="11095682" cy="6142252"/>
          </a:xfrm>
          <a:prstGeom prst="rect">
            <a:avLst/>
          </a:prstGeom>
        </p:spPr>
      </p:pic>
    </p:spTree>
    <p:extLst>
      <p:ext uri="{BB962C8B-B14F-4D97-AF65-F5344CB8AC3E}">
        <p14:creationId xmlns:p14="http://schemas.microsoft.com/office/powerpoint/2010/main" val="2706090603"/>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36599120"/>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742998259"/>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17299897"/>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23985826"/>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8429BA0-DA1F-4FC5-839F-2C9E618CAD51}"/>
              </a:ext>
            </a:extLst>
          </p:cNvPr>
          <p:cNvSpPr txBox="1"/>
          <p:nvPr/>
        </p:nvSpPr>
        <p:spPr>
          <a:xfrm>
            <a:off x="0" y="0"/>
            <a:ext cx="12192000" cy="707886"/>
          </a:xfrm>
          <a:prstGeom prst="rect">
            <a:avLst/>
          </a:prstGeom>
          <a:noFill/>
        </p:spPr>
        <p:txBody>
          <a:bodyPr wrap="square" rtlCol="0">
            <a:spAutoFit/>
          </a:bodyPr>
          <a:lstStyle/>
          <a:p>
            <a:pPr algn="ctr"/>
            <a:r>
              <a:rPr lang="en-US" sz="4000" b="1" dirty="0">
                <a:solidFill>
                  <a:schemeClr val="tx1">
                    <a:lumMod val="75000"/>
                    <a:lumOff val="25000"/>
                  </a:schemeClr>
                </a:solidFill>
              </a:rPr>
              <a:t>Azure Shared Responsibility Model</a:t>
            </a:r>
          </a:p>
        </p:txBody>
      </p:sp>
      <p:cxnSp>
        <p:nvCxnSpPr>
          <p:cNvPr id="4" name="Straight Connector 3">
            <a:extLst>
              <a:ext uri="{FF2B5EF4-FFF2-40B4-BE49-F238E27FC236}">
                <a16:creationId xmlns:a16="http://schemas.microsoft.com/office/drawing/2014/main" id="{83096B86-78A1-4798-A93D-FCC3FC62950D}"/>
              </a:ext>
            </a:extLst>
          </p:cNvPr>
          <p:cNvCxnSpPr>
            <a:cxnSpLocks/>
          </p:cNvCxnSpPr>
          <p:nvPr/>
        </p:nvCxnSpPr>
        <p:spPr>
          <a:xfrm>
            <a:off x="5032419" y="772281"/>
            <a:ext cx="2128235" cy="0"/>
          </a:xfrm>
          <a:prstGeom prst="line">
            <a:avLst/>
          </a:prstGeom>
          <a:ln w="317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8748378"/>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17E32C3-3117-A027-C7D9-AC91CBE62D75}"/>
              </a:ext>
            </a:extLst>
          </p:cNvPr>
          <p:cNvSpPr txBox="1"/>
          <p:nvPr/>
        </p:nvSpPr>
        <p:spPr>
          <a:xfrm>
            <a:off x="396814" y="187334"/>
            <a:ext cx="10800272" cy="5539978"/>
          </a:xfrm>
          <a:prstGeom prst="rect">
            <a:avLst/>
          </a:prstGeom>
          <a:noFill/>
        </p:spPr>
        <p:txBody>
          <a:bodyPr wrap="square">
            <a:spAutoFit/>
          </a:bodyPr>
          <a:lstStyle/>
          <a:p>
            <a:pPr algn="l"/>
            <a:r>
              <a:rPr lang="en-US" sz="1600" b="1" i="0" dirty="0">
                <a:solidFill>
                  <a:srgbClr val="161616"/>
                </a:solidFill>
                <a:effectLst/>
                <a:latin typeface="Segoe UI" panose="020B0502040204020203" pitchFamily="34" charset="0"/>
              </a:rPr>
              <a:t>Azure Databricks operates out of a </a:t>
            </a:r>
            <a:r>
              <a:rPr lang="en-US" sz="1600" b="1" i="1" dirty="0">
                <a:solidFill>
                  <a:srgbClr val="161616"/>
                </a:solidFill>
                <a:effectLst/>
                <a:latin typeface="Segoe UI" panose="020B0502040204020203" pitchFamily="34" charset="0"/>
              </a:rPr>
              <a:t>control plane</a:t>
            </a:r>
            <a:r>
              <a:rPr lang="en-US" sz="1600" b="1" i="0" dirty="0">
                <a:solidFill>
                  <a:srgbClr val="161616"/>
                </a:solidFill>
                <a:effectLst/>
                <a:latin typeface="Segoe UI" panose="020B0502040204020203" pitchFamily="34" charset="0"/>
              </a:rPr>
              <a:t> and a </a:t>
            </a:r>
            <a:r>
              <a:rPr lang="en-US" sz="1600" b="1" i="1" dirty="0">
                <a:solidFill>
                  <a:srgbClr val="161616"/>
                </a:solidFill>
                <a:effectLst/>
                <a:latin typeface="Segoe UI" panose="020B0502040204020203" pitchFamily="34" charset="0"/>
              </a:rPr>
              <a:t>data plane</a:t>
            </a:r>
            <a:r>
              <a:rPr lang="en-US" sz="1600" b="1" i="0" dirty="0">
                <a:solidFill>
                  <a:srgbClr val="161616"/>
                </a:solidFill>
                <a:effectLst/>
                <a:latin typeface="Segoe UI" panose="020B0502040204020203" pitchFamily="34" charset="0"/>
              </a:rPr>
              <a:t>:</a:t>
            </a:r>
          </a:p>
          <a:p>
            <a:pPr algn="l"/>
            <a:endParaRPr lang="en-US" sz="1600" b="1" i="0" dirty="0">
              <a:solidFill>
                <a:srgbClr val="161616"/>
              </a:solidFill>
              <a:effectLst/>
              <a:latin typeface="Segoe UI" panose="020B0502040204020203" pitchFamily="34" charset="0"/>
            </a:endParaRPr>
          </a:p>
          <a:p>
            <a:pPr algn="l">
              <a:buFont typeface="Arial" panose="020B0604020202020204" pitchFamily="34" charset="0"/>
              <a:buChar char="•"/>
            </a:pPr>
            <a:r>
              <a:rPr lang="en-US" sz="1400" b="0" i="0" dirty="0">
                <a:solidFill>
                  <a:srgbClr val="161616"/>
                </a:solidFill>
                <a:effectLst/>
                <a:latin typeface="Segoe UI" panose="020B0502040204020203" pitchFamily="34" charset="0"/>
              </a:rPr>
              <a:t>The control plane includes the backend services that Azure Databricks manages in its own Azure subscription. Databricks SQL queries, notebook commands, and many other workspace configurations are stored in the control plane and encrypted at rest.</a:t>
            </a:r>
          </a:p>
          <a:p>
            <a:pPr algn="l">
              <a:buFont typeface="Arial" panose="020B0604020202020204" pitchFamily="34" charset="0"/>
              <a:buChar char="•"/>
            </a:pPr>
            <a:r>
              <a:rPr lang="en-US" sz="1400" b="0" i="0" dirty="0">
                <a:solidFill>
                  <a:srgbClr val="161616"/>
                </a:solidFill>
                <a:effectLst/>
                <a:latin typeface="Segoe UI" panose="020B0502040204020203" pitchFamily="34" charset="0"/>
              </a:rPr>
              <a:t>The data plane is where data is processed by clusters of compute resources.</a:t>
            </a:r>
          </a:p>
          <a:p>
            <a:pPr algn="l"/>
            <a:endParaRPr lang="en-US" sz="1400" b="0" i="0" dirty="0">
              <a:solidFill>
                <a:srgbClr val="161616"/>
              </a:solidFill>
              <a:effectLst/>
              <a:latin typeface="Segoe UI" panose="020B0502040204020203" pitchFamily="34" charset="0"/>
            </a:endParaRPr>
          </a:p>
          <a:p>
            <a:pPr algn="l"/>
            <a:r>
              <a:rPr lang="en-US" sz="1400" b="1" i="0" dirty="0">
                <a:solidFill>
                  <a:schemeClr val="accent5"/>
                </a:solidFill>
                <a:effectLst/>
                <a:latin typeface="Segoe UI" panose="020B0502040204020203" pitchFamily="34" charset="0"/>
              </a:rPr>
              <a:t>There are important differences between the </a:t>
            </a:r>
            <a:r>
              <a:rPr lang="en-US" sz="1400" b="1" i="1" dirty="0">
                <a:solidFill>
                  <a:schemeClr val="accent5"/>
                </a:solidFill>
                <a:effectLst/>
                <a:latin typeface="Segoe UI" panose="020B0502040204020203" pitchFamily="34" charset="0"/>
              </a:rPr>
              <a:t>classic data plane</a:t>
            </a:r>
            <a:r>
              <a:rPr lang="en-US" sz="1400" b="1" i="0" dirty="0">
                <a:solidFill>
                  <a:schemeClr val="accent5"/>
                </a:solidFill>
                <a:effectLst/>
                <a:latin typeface="Segoe UI" panose="020B0502040204020203" pitchFamily="34" charset="0"/>
              </a:rPr>
              <a:t> (the original Azure Databricks platform architecture) and the </a:t>
            </a:r>
            <a:r>
              <a:rPr lang="en-US" sz="1400" b="1" i="1" dirty="0">
                <a:solidFill>
                  <a:schemeClr val="accent5"/>
                </a:solidFill>
                <a:effectLst/>
                <a:latin typeface="Segoe UI" panose="020B0502040204020203" pitchFamily="34" charset="0"/>
              </a:rPr>
              <a:t>serverless data plane</a:t>
            </a:r>
            <a:r>
              <a:rPr lang="en-US" sz="1400" b="1" i="0" dirty="0">
                <a:solidFill>
                  <a:schemeClr val="accent5"/>
                </a:solidFill>
                <a:effectLst/>
                <a:latin typeface="Segoe UI" panose="020B0502040204020203" pitchFamily="34" charset="0"/>
              </a:rPr>
              <a:t>:</a:t>
            </a:r>
          </a:p>
          <a:p>
            <a:pPr algn="l">
              <a:buFont typeface="Arial" panose="020B0604020202020204" pitchFamily="34" charset="0"/>
              <a:buChar char="•"/>
            </a:pPr>
            <a:r>
              <a:rPr lang="en-US" sz="1400" b="0" i="0" dirty="0">
                <a:solidFill>
                  <a:srgbClr val="161616"/>
                </a:solidFill>
                <a:effectLst/>
                <a:latin typeface="Segoe UI" panose="020B0502040204020203" pitchFamily="34" charset="0"/>
              </a:rPr>
              <a:t>For a classic data plane, Azure Databricks compute resources run in the customer’s Azure subscription. Clusters perform distributed data analysis using queries (in Databricks SQL) or notebooks (in the Data Science &amp; Engineering or Databricks Machine Learning environments):</a:t>
            </a:r>
          </a:p>
          <a:p>
            <a:pPr marL="742950" lvl="1" indent="-285750" algn="l">
              <a:buFont typeface="Arial" panose="020B0604020202020204" pitchFamily="34" charset="0"/>
              <a:buChar char="•"/>
            </a:pPr>
            <a:r>
              <a:rPr lang="en-US" sz="1400" b="0" i="0" dirty="0">
                <a:solidFill>
                  <a:srgbClr val="161616"/>
                </a:solidFill>
                <a:effectLst/>
                <a:latin typeface="Segoe UI" panose="020B0502040204020203" pitchFamily="34" charset="0"/>
              </a:rPr>
              <a:t>New clusters are created within each workspace’s virtual network in the customer’s Azure subscription.</a:t>
            </a:r>
          </a:p>
          <a:p>
            <a:pPr marL="742950" lvl="1" indent="-285750" algn="l">
              <a:buFont typeface="Arial" panose="020B0604020202020204" pitchFamily="34" charset="0"/>
              <a:buChar char="•"/>
            </a:pPr>
            <a:r>
              <a:rPr lang="en-US" sz="1400" b="0" i="0" dirty="0">
                <a:solidFill>
                  <a:srgbClr val="161616"/>
                </a:solidFill>
                <a:effectLst/>
                <a:latin typeface="Segoe UI" panose="020B0502040204020203" pitchFamily="34" charset="0"/>
              </a:rPr>
              <a:t>A classic data plane has natural isolation because it runs in each customer’s own Azure subscription. A classic data plane is not a shared resource for multiple customers.</a:t>
            </a:r>
          </a:p>
          <a:p>
            <a:pPr algn="l">
              <a:buFont typeface="Arial" panose="020B0604020202020204" pitchFamily="34" charset="0"/>
              <a:buChar char="•"/>
            </a:pPr>
            <a:r>
              <a:rPr lang="en-US" sz="1400" b="0" i="0" dirty="0">
                <a:solidFill>
                  <a:srgbClr val="161616"/>
                </a:solidFill>
                <a:effectLst/>
                <a:latin typeface="Segoe UI" panose="020B0502040204020203" pitchFamily="34" charset="0"/>
              </a:rPr>
              <a:t>For a serverless data plane, Azure Databricks compute resources run in a special compute layer within the Azure subscription for Azure Databricks:</a:t>
            </a:r>
          </a:p>
          <a:p>
            <a:pPr marL="742950" lvl="1" indent="-285750" algn="l">
              <a:buFont typeface="Arial" panose="020B0604020202020204" pitchFamily="34" charset="0"/>
              <a:buChar char="•"/>
            </a:pPr>
            <a:r>
              <a:rPr lang="en-US" sz="1400" b="0" i="0" dirty="0">
                <a:solidFill>
                  <a:srgbClr val="161616"/>
                </a:solidFill>
                <a:effectLst/>
                <a:latin typeface="Segoe UI" panose="020B0502040204020203" pitchFamily="34" charset="0"/>
              </a:rPr>
              <a:t>The serverless data plane is used for serverless SQL warehouses and Model Serving. Enabling serverless compute does not change how Databricks Runtime clusters work in the Data Science &amp; Engineering or Databricks Machine Learning environments.</a:t>
            </a:r>
          </a:p>
          <a:p>
            <a:pPr marL="742950" lvl="1" indent="-285750" algn="l">
              <a:buFont typeface="Arial" panose="020B0604020202020204" pitchFamily="34" charset="0"/>
              <a:buChar char="•"/>
            </a:pPr>
            <a:r>
              <a:rPr lang="en-US" sz="1400" b="0" i="0" dirty="0">
                <a:solidFill>
                  <a:srgbClr val="161616"/>
                </a:solidFill>
                <a:effectLst/>
                <a:latin typeface="Segoe UI" panose="020B0502040204020203" pitchFamily="34" charset="0"/>
              </a:rPr>
              <a:t>The serverless data plane is a shared resource in your Azure Databricks account.</a:t>
            </a:r>
          </a:p>
          <a:p>
            <a:pPr marL="742950" lvl="1" indent="-285750" algn="l">
              <a:buFont typeface="Arial" panose="020B0604020202020204" pitchFamily="34" charset="0"/>
              <a:buChar char="•"/>
            </a:pPr>
            <a:r>
              <a:rPr lang="en-US" sz="1400" b="0" i="0" dirty="0">
                <a:solidFill>
                  <a:srgbClr val="161616"/>
                </a:solidFill>
                <a:effectLst/>
                <a:latin typeface="Segoe UI" panose="020B0502040204020203" pitchFamily="34" charset="0"/>
              </a:rPr>
              <a:t>To protect customer data within the serverless data plane, serverless compute runs within a network boundary for the workspace, with various layers of security to isolate different Azure Databricks customer workspaces and additional network controls between clusters of the same customer.</a:t>
            </a:r>
          </a:p>
          <a:p>
            <a:pPr marL="742950" lvl="1" indent="-285750" algn="l">
              <a:buFont typeface="Arial" panose="020B0604020202020204" pitchFamily="34" charset="0"/>
              <a:buChar char="•"/>
            </a:pPr>
            <a:endParaRPr lang="en-US" sz="1400" b="0" i="0" dirty="0">
              <a:solidFill>
                <a:srgbClr val="161616"/>
              </a:solidFill>
              <a:effectLst/>
              <a:latin typeface="Segoe UI" panose="020B0502040204020203" pitchFamily="34" charset="0"/>
            </a:endParaRPr>
          </a:p>
          <a:p>
            <a:pPr algn="l"/>
            <a:r>
              <a:rPr lang="en-US" sz="1400" b="0" i="0" dirty="0">
                <a:solidFill>
                  <a:srgbClr val="161616"/>
                </a:solidFill>
                <a:effectLst/>
                <a:latin typeface="Segoe UI" panose="020B0502040204020203" pitchFamily="34" charset="0"/>
              </a:rPr>
              <a:t>Azure Databricks creates a serverless data plane in the same Azure region as your workspace’s classic data plane.</a:t>
            </a:r>
          </a:p>
        </p:txBody>
      </p:sp>
    </p:spTree>
    <p:extLst>
      <p:ext uri="{BB962C8B-B14F-4D97-AF65-F5344CB8AC3E}">
        <p14:creationId xmlns:p14="http://schemas.microsoft.com/office/powerpoint/2010/main" val="79100913"/>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8429BA0-DA1F-4FC5-839F-2C9E618CAD51}"/>
              </a:ext>
            </a:extLst>
          </p:cNvPr>
          <p:cNvSpPr txBox="1"/>
          <p:nvPr/>
        </p:nvSpPr>
        <p:spPr>
          <a:xfrm>
            <a:off x="0" y="0"/>
            <a:ext cx="12192000" cy="707886"/>
          </a:xfrm>
          <a:prstGeom prst="rect">
            <a:avLst/>
          </a:prstGeom>
          <a:noFill/>
        </p:spPr>
        <p:txBody>
          <a:bodyPr wrap="square" rtlCol="0">
            <a:spAutoFit/>
          </a:bodyPr>
          <a:lstStyle/>
          <a:p>
            <a:pPr algn="ctr"/>
            <a:r>
              <a:rPr lang="en-US" sz="4000" b="1" dirty="0">
                <a:solidFill>
                  <a:schemeClr val="tx1">
                    <a:lumMod val="75000"/>
                    <a:lumOff val="25000"/>
                  </a:schemeClr>
                </a:solidFill>
              </a:rPr>
              <a:t>Azure Shared Responsibility Model</a:t>
            </a:r>
          </a:p>
        </p:txBody>
      </p:sp>
      <p:cxnSp>
        <p:nvCxnSpPr>
          <p:cNvPr id="4" name="Straight Connector 3">
            <a:extLst>
              <a:ext uri="{FF2B5EF4-FFF2-40B4-BE49-F238E27FC236}">
                <a16:creationId xmlns:a16="http://schemas.microsoft.com/office/drawing/2014/main" id="{83096B86-78A1-4798-A93D-FCC3FC62950D}"/>
              </a:ext>
            </a:extLst>
          </p:cNvPr>
          <p:cNvCxnSpPr>
            <a:cxnSpLocks/>
          </p:cNvCxnSpPr>
          <p:nvPr/>
        </p:nvCxnSpPr>
        <p:spPr>
          <a:xfrm>
            <a:off x="5032419" y="772281"/>
            <a:ext cx="2128235" cy="0"/>
          </a:xfrm>
          <a:prstGeom prst="line">
            <a:avLst/>
          </a:prstGeom>
          <a:ln w="317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69792830"/>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8429BA0-DA1F-4FC5-839F-2C9E618CAD51}"/>
              </a:ext>
            </a:extLst>
          </p:cNvPr>
          <p:cNvSpPr txBox="1"/>
          <p:nvPr/>
        </p:nvSpPr>
        <p:spPr>
          <a:xfrm>
            <a:off x="0" y="0"/>
            <a:ext cx="12192000" cy="707886"/>
          </a:xfrm>
          <a:prstGeom prst="rect">
            <a:avLst/>
          </a:prstGeom>
          <a:noFill/>
        </p:spPr>
        <p:txBody>
          <a:bodyPr wrap="square" rtlCol="0">
            <a:spAutoFit/>
          </a:bodyPr>
          <a:lstStyle/>
          <a:p>
            <a:pPr algn="ctr"/>
            <a:r>
              <a:rPr lang="en-US" sz="4000" b="1" dirty="0">
                <a:solidFill>
                  <a:schemeClr val="tx1">
                    <a:lumMod val="75000"/>
                    <a:lumOff val="25000"/>
                  </a:schemeClr>
                </a:solidFill>
              </a:rPr>
              <a:t>Azure Shared Responsibility Model</a:t>
            </a:r>
          </a:p>
        </p:txBody>
      </p:sp>
      <p:cxnSp>
        <p:nvCxnSpPr>
          <p:cNvPr id="4" name="Straight Connector 3">
            <a:extLst>
              <a:ext uri="{FF2B5EF4-FFF2-40B4-BE49-F238E27FC236}">
                <a16:creationId xmlns:a16="http://schemas.microsoft.com/office/drawing/2014/main" id="{83096B86-78A1-4798-A93D-FCC3FC62950D}"/>
              </a:ext>
            </a:extLst>
          </p:cNvPr>
          <p:cNvCxnSpPr>
            <a:cxnSpLocks/>
          </p:cNvCxnSpPr>
          <p:nvPr/>
        </p:nvCxnSpPr>
        <p:spPr>
          <a:xfrm>
            <a:off x="5032419" y="772281"/>
            <a:ext cx="2128235" cy="0"/>
          </a:xfrm>
          <a:prstGeom prst="line">
            <a:avLst/>
          </a:prstGeom>
          <a:ln w="317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234863"/>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ompare classic and serverless data plane for Databricks SQL">
            <a:extLst>
              <a:ext uri="{FF2B5EF4-FFF2-40B4-BE49-F238E27FC236}">
                <a16:creationId xmlns:a16="http://schemas.microsoft.com/office/drawing/2014/main" id="{A15192A5-947F-A55A-637F-7FC5F977DF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3651" y="396195"/>
            <a:ext cx="4485714" cy="591342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ompare classic and serverless data plane for Model Serving">
            <a:extLst>
              <a:ext uri="{FF2B5EF4-FFF2-40B4-BE49-F238E27FC236}">
                <a16:creationId xmlns:a16="http://schemas.microsoft.com/office/drawing/2014/main" id="{784DA269-B4C6-2FC6-4CB0-6F68F257E1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82476" y="396195"/>
            <a:ext cx="5392248" cy="59960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3479267"/>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BEECC28-A474-D3AC-0D55-7CBB89A81EE0}"/>
              </a:ext>
            </a:extLst>
          </p:cNvPr>
          <p:cNvSpPr txBox="1"/>
          <p:nvPr/>
        </p:nvSpPr>
        <p:spPr>
          <a:xfrm>
            <a:off x="588753" y="405767"/>
            <a:ext cx="9193602" cy="369332"/>
          </a:xfrm>
          <a:prstGeom prst="rect">
            <a:avLst/>
          </a:prstGeom>
          <a:noFill/>
        </p:spPr>
        <p:txBody>
          <a:bodyPr wrap="square">
            <a:spAutoFit/>
          </a:bodyPr>
          <a:lstStyle/>
          <a:p>
            <a:r>
              <a:rPr lang="en-IN" dirty="0"/>
              <a:t>https://learn.microsoft.com/en-gb/azure/databricks/serverless-compute/</a:t>
            </a:r>
          </a:p>
        </p:txBody>
      </p:sp>
      <p:pic>
        <p:nvPicPr>
          <p:cNvPr id="5" name="Picture 4">
            <a:extLst>
              <a:ext uri="{FF2B5EF4-FFF2-40B4-BE49-F238E27FC236}">
                <a16:creationId xmlns:a16="http://schemas.microsoft.com/office/drawing/2014/main" id="{53EF9278-0F3E-5C7A-FC27-C2FDAB109D84}"/>
              </a:ext>
            </a:extLst>
          </p:cNvPr>
          <p:cNvPicPr>
            <a:picLocks noChangeAspect="1"/>
          </p:cNvPicPr>
          <p:nvPr/>
        </p:nvPicPr>
        <p:blipFill>
          <a:blip r:embed="rId2"/>
          <a:stretch>
            <a:fillRect/>
          </a:stretch>
        </p:blipFill>
        <p:spPr>
          <a:xfrm>
            <a:off x="588753" y="974916"/>
            <a:ext cx="9627710" cy="5175717"/>
          </a:xfrm>
          <a:prstGeom prst="rect">
            <a:avLst/>
          </a:prstGeom>
        </p:spPr>
      </p:pic>
    </p:spTree>
    <p:extLst>
      <p:ext uri="{BB962C8B-B14F-4D97-AF65-F5344CB8AC3E}">
        <p14:creationId xmlns:p14="http://schemas.microsoft.com/office/powerpoint/2010/main" val="57747044"/>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7804AAA-1821-E8E4-A098-92AD03DAF7F7}"/>
              </a:ext>
            </a:extLst>
          </p:cNvPr>
          <p:cNvPicPr>
            <a:picLocks noChangeAspect="1"/>
          </p:cNvPicPr>
          <p:nvPr/>
        </p:nvPicPr>
        <p:blipFill>
          <a:blip r:embed="rId2"/>
          <a:stretch>
            <a:fillRect/>
          </a:stretch>
        </p:blipFill>
        <p:spPr>
          <a:xfrm>
            <a:off x="2903434" y="0"/>
            <a:ext cx="6381957" cy="6858000"/>
          </a:xfrm>
          <a:prstGeom prst="rect">
            <a:avLst/>
          </a:prstGeom>
        </p:spPr>
      </p:pic>
    </p:spTree>
    <p:extLst>
      <p:ext uri="{BB962C8B-B14F-4D97-AF65-F5344CB8AC3E}">
        <p14:creationId xmlns:p14="http://schemas.microsoft.com/office/powerpoint/2010/main" val="182826068"/>
      </p:ext>
    </p:extLst>
  </p:cSld>
  <p:clrMapOvr>
    <a:masterClrMapping/>
  </p:clrMapOvr>
  <p:transition>
    <p:fade/>
  </p:transition>
</p:sld>
</file>

<file path=ppt/theme/theme1.xml><?xml version="1.0" encoding="utf-8"?>
<a:theme xmlns:a="http://schemas.openxmlformats.org/drawingml/2006/main" name="TechDays 2012 Devs v1">
  <a:themeElements>
    <a:clrScheme name="Microsoft Colors">
      <a:dk1>
        <a:srgbClr val="000000"/>
      </a:dk1>
      <a:lt1>
        <a:srgbClr val="FFFFFF"/>
      </a:lt1>
      <a:dk2>
        <a:srgbClr val="3F3F3F"/>
      </a:dk2>
      <a:lt2>
        <a:srgbClr val="F2F2F2"/>
      </a:lt2>
      <a:accent1>
        <a:srgbClr val="00AEEF"/>
      </a:accent1>
      <a:accent2>
        <a:srgbClr val="8CC600"/>
      </a:accent2>
      <a:accent3>
        <a:srgbClr val="FF8A00"/>
      </a:accent3>
      <a:accent4>
        <a:srgbClr val="FF0097"/>
      </a:accent4>
      <a:accent5>
        <a:srgbClr val="0071BC"/>
      </a:accent5>
      <a:accent6>
        <a:srgbClr val="910091"/>
      </a:accent6>
      <a:hlink>
        <a:srgbClr val="0070C0"/>
      </a:hlink>
      <a:folHlink>
        <a:srgbClr val="0071BC"/>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6"/>
        </a:solidFill>
        <a:ln>
          <a:noFill/>
          <a:headEnd type="none" w="med" len="med"/>
          <a:tailEnd type="none" w="med" len="med"/>
        </a:ln>
        <a:effectLst/>
      </a:spPr>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defPPr defTabSz="914099" fontAlgn="base">
          <a:spcBef>
            <a:spcPct val="0"/>
          </a:spcBef>
          <a:spcAft>
            <a:spcPct val="0"/>
          </a:spcAft>
          <a:defRPr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none" lIns="0" tIns="0" rIns="0" bIns="0" rtlCol="0">
        <a:spAutoFit/>
      </a:bodyPr>
      <a:lstStyle>
        <a:defPPr>
          <a:defRPr sz="4000" dirty="0" err="1" smtClean="0">
            <a:gradFill>
              <a:gsLst>
                <a:gs pos="0">
                  <a:schemeClr val="tx1">
                    <a:lumMod val="75000"/>
                    <a:lumOff val="25000"/>
                  </a:schemeClr>
                </a:gs>
                <a:gs pos="80000">
                  <a:schemeClr val="tx1">
                    <a:lumMod val="65000"/>
                    <a:lumOff val="35000"/>
                  </a:schemeClr>
                </a:gs>
              </a:gsLst>
              <a:lin ang="16200000" scaled="0"/>
            </a:gradFill>
            <a:latin typeface="Segoe UI Light" pitchFamily="34" charset="0"/>
          </a:defRPr>
        </a:defPPr>
      </a:lstStyle>
    </a:txDef>
  </a:objectDefaults>
  <a:extraClrSchemeLst/>
</a:theme>
</file>

<file path=ppt/theme/theme2.xml><?xml version="1.0" encoding="utf-8"?>
<a:theme xmlns:a="http://schemas.openxmlformats.org/drawingml/2006/main" name="Metro Template Colored Titles Segoe UI 16x9">
  <a:themeElements>
    <a:clrScheme name="Microsoft Colors">
      <a:dk1>
        <a:srgbClr val="000000"/>
      </a:dk1>
      <a:lt1>
        <a:srgbClr val="FFFFFF"/>
      </a:lt1>
      <a:dk2>
        <a:srgbClr val="3F3F3F"/>
      </a:dk2>
      <a:lt2>
        <a:srgbClr val="F2F2F2"/>
      </a:lt2>
      <a:accent1>
        <a:srgbClr val="00AEEF"/>
      </a:accent1>
      <a:accent2>
        <a:srgbClr val="8CC600"/>
      </a:accent2>
      <a:accent3>
        <a:srgbClr val="FF8A00"/>
      </a:accent3>
      <a:accent4>
        <a:srgbClr val="FF0097"/>
      </a:accent4>
      <a:accent5>
        <a:srgbClr val="0071BC"/>
      </a:accent5>
      <a:accent6>
        <a:srgbClr val="910091"/>
      </a:accent6>
      <a:hlink>
        <a:srgbClr val="0070C0"/>
      </a:hlink>
      <a:folHlink>
        <a:srgbClr val="0071BC"/>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6"/>
        </a:solidFill>
        <a:ln>
          <a:noFill/>
          <a:headEnd type="none" w="med" len="med"/>
          <a:tailEnd type="none" w="med" len="med"/>
        </a:ln>
        <a:effectLst/>
      </a:spPr>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defPPr defTabSz="914099" fontAlgn="base">
          <a:spcBef>
            <a:spcPct val="0"/>
          </a:spcBef>
          <a:spcAft>
            <a:spcPct val="0"/>
          </a:spcAft>
          <a:defRPr spc="-50" dirty="0">
            <a:gradFill>
              <a:gsLst>
                <a:gs pos="0">
                  <a:srgbClr val="FFFFFF"/>
                </a:gs>
                <a:gs pos="100000">
                  <a:srgbClr val="FFFFFF"/>
                </a:gs>
              </a:gsLst>
              <a:lin ang="5400000" scaled="0"/>
            </a:gradFill>
            <a:latin typeface="Segoe UI" pitchFamily="34" charset="0"/>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none" lIns="0" tIns="0" rIns="0" bIns="0" rtlCol="0">
        <a:spAutoFit/>
      </a:bodyPr>
      <a:lstStyle>
        <a:defPPr>
          <a:defRPr sz="4000" dirty="0" err="1" smtClean="0">
            <a:gradFill>
              <a:gsLst>
                <a:gs pos="0">
                  <a:schemeClr val="tx1"/>
                </a:gs>
                <a:gs pos="86000">
                  <a:schemeClr val="tx1"/>
                </a:gs>
              </a:gsLst>
              <a:lin ang="5400000" scaled="0"/>
            </a:gradFill>
            <a:latin typeface="Segoe UI Light" pitchFamily="34" charset="0"/>
          </a:defRPr>
        </a:defPPr>
      </a:lst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rackTaxHTField0 xmlns="2295e2e7-0eeb-498e-8716-217bb2ee6ee3">
      <Terms xmlns="http://schemas.microsoft.com/office/infopath/2007/PartnerControls"/>
    </TrackTaxHTField0>
    <CampaignTaxHTField0 xmlns="2295e2e7-0eeb-498e-8716-217bb2ee6ee3">
      <Terms xmlns="http://schemas.microsoft.com/office/infopath/2007/PartnerControls"/>
    </CampaignTaxHTField0>
    <Event_x0020_End_x0020_Date xmlns="2295e2e7-0eeb-498e-8716-217bb2ee6ee3" xsi:nil="true"/>
    <Event_x0020_Start_x0020_Date xmlns="2295e2e7-0eeb-498e-8716-217bb2ee6ee3" xsi:nil="true"/>
    <MS_x0020_Speaker xmlns="2295e2e7-0eeb-498e-8716-217bb2ee6ee3">
      <UserInfo>
        <DisplayName/>
        <AccountId xsi:nil="true"/>
        <AccountType/>
      </UserInfo>
    </MS_x0020_Speaker>
    <External_x0020_Speaker xmlns="2295e2e7-0eeb-498e-8716-217bb2ee6ee3" xsi:nil="true"/>
    <Session_x0020_Code xmlns="2295e2e7-0eeb-498e-8716-217bb2ee6ee3" xsi:nil="true"/>
    <ProductTaxHTField0 xmlns="2295e2e7-0eeb-498e-8716-217bb2ee6ee3">
      <Terms xmlns="http://schemas.microsoft.com/office/infopath/2007/PartnerControls"/>
    </ProductTaxHTField0>
    <Presentation_x0020_Date xmlns="2295e2e7-0eeb-498e-8716-217bb2ee6ee3" xsi:nil="true"/>
    <Event_x0020_LocationTaxHTField0 xmlns="2295e2e7-0eeb-498e-8716-217bb2ee6ee3">
      <Terms xmlns="http://schemas.microsoft.com/office/infopath/2007/PartnerControls"/>
    </Event_x0020_LocationTaxHTField0>
    <Event1TaxHTField0 xmlns="2295e2e7-0eeb-498e-8716-217bb2ee6ee3">
      <Terms xmlns="http://schemas.microsoft.com/office/infopath/2007/PartnerControls">
        <TermInfo xmlns="http://schemas.microsoft.com/office/infopath/2007/PartnerControls">
          <TermName xmlns="http://schemas.microsoft.com/office/infopath/2007/PartnerControls">Unassigned</TermName>
          <TermId xmlns="http://schemas.microsoft.com/office/infopath/2007/PartnerControls">e51362f4-782c-41a8-bb7b-e0cfc8669933</TermId>
        </TermInfo>
      </Terms>
    </Event1TaxHTField0>
    <MS_x0020_Content_x0020_Owner xmlns="2295e2e7-0eeb-498e-8716-217bb2ee6ee3">
      <UserInfo>
        <DisplayName/>
        <AccountId xsi:nil="true"/>
        <AccountType/>
      </UserInfo>
    </MS_x0020_Content_x0020_Owner>
    <TaxCatchAll xmlns="2295e2e7-0eeb-498e-8716-217bb2ee6ee3">
      <Value>217</Value>
    </TaxCatchAll>
    <Event_x0020_VenueTaxHTField0 xmlns="2295e2e7-0eeb-498e-8716-217bb2ee6ee3">
      <Terms xmlns="http://schemas.microsoft.com/office/infopath/2007/PartnerControls"/>
    </Event_x0020_VenueTaxHTField0>
    <AudienceTaxHTField0 xmlns="c6bb9d19-7926-47a4-9d93-93d54014735c">
      <Terms xmlns="http://schemas.microsoft.com/office/infopath/2007/PartnerControls"/>
    </AudienceTaxHTField0>
    <AverageRating xmlns="http://schemas.microsoft.com/sharepoint/v3"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PresentationsDoc" ma:contentTypeID="0x010100B88FC3ECA26D1C46B3C4C83281D2EB9C00AD782177ECB24F489B6FFC2D5D3099D1" ma:contentTypeVersion="65" ma:contentTypeDescription="" ma:contentTypeScope="" ma:versionID="47160766eacd36269d2fd65704d81343">
  <xsd:schema xmlns:xsd="http://www.w3.org/2001/XMLSchema" xmlns:xs="http://www.w3.org/2001/XMLSchema" xmlns:p="http://schemas.microsoft.com/office/2006/metadata/properties" xmlns:ns1="http://schemas.microsoft.com/sharepoint/v3" xmlns:ns2="2295e2e7-0eeb-498e-8716-217bb2ee6ee3" xmlns:ns3="c6bb9d19-7926-47a4-9d93-93d54014735c" targetNamespace="http://schemas.microsoft.com/office/2006/metadata/properties" ma:root="true" ma:fieldsID="c832fa291f69295bc0d4e1b83a55794d" ns1:_="" ns2:_="" ns3:_="">
    <xsd:import namespace="http://schemas.microsoft.com/sharepoint/v3"/>
    <xsd:import namespace="2295e2e7-0eeb-498e-8716-217bb2ee6ee3"/>
    <xsd:import namespace="c6bb9d19-7926-47a4-9d93-93d54014735c"/>
    <xsd:element name="properties">
      <xsd:complexType>
        <xsd:sequence>
          <xsd:element name="documentManagement">
            <xsd:complexType>
              <xsd:all>
                <xsd:element ref="ns2:Event_x0020_Start_x0020_Date" minOccurs="0"/>
                <xsd:element ref="ns2:Event_x0020_End_x0020_Date" minOccurs="0"/>
                <xsd:element ref="ns2:Presentation_x0020_Date" minOccurs="0"/>
                <xsd:element ref="ns2:MS_x0020_Speaker" minOccurs="0"/>
                <xsd:element ref="ns2:External_x0020_Speaker" minOccurs="0"/>
                <xsd:element ref="ns2:Session_x0020_Code" minOccurs="0"/>
                <xsd:element ref="ns2:MS_x0020_Content_x0020_Owner" minOccurs="0"/>
                <xsd:element ref="ns2:TaxCatchAll" minOccurs="0"/>
                <xsd:element ref="ns2:ProductTaxHTField0" minOccurs="0"/>
                <xsd:element ref="ns2:TaxCatchAllLabel" minOccurs="0"/>
                <xsd:element ref="ns2:CampaignTaxHTField0" minOccurs="0"/>
                <xsd:element ref="ns2:TrackTaxHTField0" minOccurs="0"/>
                <xsd:element ref="ns2:Event_x0020_VenueTaxHTField0" minOccurs="0"/>
                <xsd:element ref="ns3:AudienceTaxHTField0" minOccurs="0"/>
                <xsd:element ref="ns2:Event_x0020_LocationTaxHTField0" minOccurs="0"/>
                <xsd:element ref="ns2:Event1TaxHTField0" minOccurs="0"/>
                <xsd:element ref="ns1:AverageRating" minOccurs="0"/>
                <xsd:element ref="ns1:RatingCoun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31" nillable="true" ma:displayName="Rating (0-5)" ma:decimals="2" ma:description="Average value of all the ratings that have been submitted" ma:internalName="AverageRating" ma:readOnly="true">
      <xsd:simpleType>
        <xsd:restriction base="dms:Number"/>
      </xsd:simpleType>
    </xsd:element>
    <xsd:element name="RatingCount" ma:index="32" nillable="true" ma:displayName="Number of Ratings" ma:decimals="0" ma:description="Number of ratings submitted" ma:internalName="RatingCount" ma:readOnly="true">
      <xsd:simpleType>
        <xsd:restriction base="dms:Number"/>
      </xsd:simpleType>
    </xsd:element>
  </xsd:schema>
  <xsd:schema xmlns:xsd="http://www.w3.org/2001/XMLSchema" xmlns:xs="http://www.w3.org/2001/XMLSchema" xmlns:dms="http://schemas.microsoft.com/office/2006/documentManagement/types" xmlns:pc="http://schemas.microsoft.com/office/infopath/2007/PartnerControls" targetNamespace="2295e2e7-0eeb-498e-8716-217bb2ee6ee3" elementFormDefault="qualified">
    <xsd:import namespace="http://schemas.microsoft.com/office/2006/documentManagement/types"/>
    <xsd:import namespace="http://schemas.microsoft.com/office/infopath/2007/PartnerControls"/>
    <xsd:element name="Event_x0020_Start_x0020_Date" ma:index="5" nillable="true" ma:displayName="Event Start Date" ma:format="DateOnly" ma:internalName="Event_x0020_Start_x0020_Date">
      <xsd:simpleType>
        <xsd:restriction base="dms:DateTime"/>
      </xsd:simpleType>
    </xsd:element>
    <xsd:element name="Event_x0020_End_x0020_Date" ma:index="6" nillable="true" ma:displayName="Event End Date" ma:format="DateOnly" ma:internalName="Event_x0020_End_x0020_Date">
      <xsd:simpleType>
        <xsd:restriction base="dms:DateTime"/>
      </xsd:simpleType>
    </xsd:element>
    <xsd:element name="Presentation_x0020_Date" ma:index="7" nillable="true" ma:displayName="Presentation Date" ma:format="DateOnly" ma:internalName="Presentation_x0020_Date" ma:readOnly="false">
      <xsd:simpleType>
        <xsd:restriction base="dms:DateTime"/>
      </xsd:simpleType>
    </xsd:element>
    <xsd:element name="MS_x0020_Speaker" ma:index="8" nillable="true" ma:displayName="MS Speaker" ma:list="UserInfo" ma:SharePointGroup="0" ma:internalName="MS_x0020_Speak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9" nillable="true" ma:displayName="Speaker" ma:internalName="External_x0020_Speaker">
      <xsd:simpleType>
        <xsd:restriction base="dms:Text">
          <xsd:maxLength value="255"/>
        </xsd:restriction>
      </xsd:simpleType>
    </xsd:element>
    <xsd:element name="Session_x0020_Code" ma:index="13" nillable="true" ma:displayName="Session Code" ma:internalName="Session_x0020_Code" ma:readOnly="false">
      <xsd:simpleType>
        <xsd:restriction base="dms:Text">
          <xsd:maxLength value="255"/>
        </xsd:restriction>
      </xsd:simpleType>
    </xsd:element>
    <xsd:element name="MS_x0020_Content_x0020_Owner" ma:index="15"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TaxCatchAll" ma:index="18" nillable="true" ma:displayName="Taxonomy Catch All Column" ma:hidden="true" ma:list="{09db2fa7-4ee4-4bb3-80e9-fade681f539b}" ma:internalName="TaxCatchAll" ma:showField="CatchAllData" ma:web="2295e2e7-0eeb-498e-8716-217bb2ee6ee3">
      <xsd:complexType>
        <xsd:complexContent>
          <xsd:extension base="dms:MultiChoiceLookup">
            <xsd:sequence>
              <xsd:element name="Value" type="dms:Lookup" maxOccurs="unbounded" minOccurs="0" nillable="true"/>
            </xsd:sequence>
          </xsd:extension>
        </xsd:complexContent>
      </xsd:complexType>
    </xsd:element>
    <xsd:element name="ProductTaxHTField0" ma:index="19" nillable="true" ma:taxonomy="true" ma:internalName="ProductTaxHTField0" ma:taxonomyFieldName="Product" ma:displayName="Product" ma:default="" ma:fieldId="{59a4a0b0-ed64-4542-a55e-4a6c70bd0ce0}" ma:taxonomyMulti="true" ma:sspId="97b7c527-f488-4fed-8d5b-5946c5598d72" ma:termSetId="723ec65c-d8cf-498e-87b8-c7868c2070aa" ma:anchorId="00000000-0000-0000-0000-000000000000" ma:open="false" ma:isKeyword="false">
      <xsd:complexType>
        <xsd:sequence>
          <xsd:element ref="pc:Terms" minOccurs="0" maxOccurs="1"/>
        </xsd:sequence>
      </xsd:complexType>
    </xsd:element>
    <xsd:element name="TaxCatchAllLabel" ma:index="20" nillable="true" ma:displayName="Taxonomy Catch All Column1" ma:hidden="true" ma:list="{09db2fa7-4ee4-4bb3-80e9-fade681f539b}" ma:internalName="TaxCatchAllLabel" ma:readOnly="true" ma:showField="CatchAllDataLabel" ma:web="2295e2e7-0eeb-498e-8716-217bb2ee6ee3">
      <xsd:complexType>
        <xsd:complexContent>
          <xsd:extension base="dms:MultiChoiceLookup">
            <xsd:sequence>
              <xsd:element name="Value" type="dms:Lookup" maxOccurs="unbounded" minOccurs="0" nillable="true"/>
            </xsd:sequence>
          </xsd:extension>
        </xsd:complexContent>
      </xsd:complexType>
    </xsd:element>
    <xsd:element name="CampaignTaxHTField0" ma:index="22" nillable="true" ma:taxonomy="true" ma:internalName="CampaignTaxHTField0" ma:taxonomyFieldName="Campaign" ma:displayName="Campaign" ma:default="" ma:fieldId="{bcb0c99d-b00c-42c6-a16b-e1e19731231d}" ma:sspId="97b7c527-f488-4fed-8d5b-5946c5598d72" ma:termSetId="138795c4-ffb5-4450-8dda-30da75617ce8" ma:anchorId="00000000-0000-0000-0000-000000000000" ma:open="false" ma:isKeyword="false">
      <xsd:complexType>
        <xsd:sequence>
          <xsd:element ref="pc:Terms" minOccurs="0" maxOccurs="1"/>
        </xsd:sequence>
      </xsd:complexType>
    </xsd:element>
    <xsd:element name="TrackTaxHTField0" ma:index="23" nillable="true" ma:taxonomy="true" ma:internalName="TrackTaxHTField0" ma:taxonomyFieldName="Track" ma:displayName="Track" ma:readOnly="false" ma:default="" ma:fieldId="{95cacdfb-fc4c-4855-b7e7-906e6cf614c7}" ma:sspId="97b7c527-f488-4fed-8d5b-5946c5598d72" ma:termSetId="0179c88a-9c61-48f9-822c-c3f082e6266e" ma:anchorId="00000000-0000-0000-0000-000000000000" ma:open="false" ma:isKeyword="false">
      <xsd:complexType>
        <xsd:sequence>
          <xsd:element ref="pc:Terms" minOccurs="0" maxOccurs="1"/>
        </xsd:sequence>
      </xsd:complexType>
    </xsd:element>
    <xsd:element name="Event_x0020_VenueTaxHTField0" ma:index="25" nillable="true" ma:taxonomy="true" ma:internalName="Event_x0020_VenueTaxHTField0" ma:taxonomyFieldName="Event_x0020_Venue" ma:displayName="Event Venue" ma:readOnly="false" ma:default="" ma:fieldId="{72225233-bea3-47c9-bcc0-70aff672e91a}" ma:sspId="97b7c527-f488-4fed-8d5b-5946c5598d72" ma:termSetId="5a094974-7eaf-4365-a0ec-3f33af6288c5" ma:anchorId="00000000-0000-0000-0000-000000000000" ma:open="false" ma:isKeyword="false">
      <xsd:complexType>
        <xsd:sequence>
          <xsd:element ref="pc:Terms" minOccurs="0" maxOccurs="1"/>
        </xsd:sequence>
      </xsd:complexType>
    </xsd:element>
    <xsd:element name="Event_x0020_LocationTaxHTField0" ma:index="27" nillable="true" ma:taxonomy="true" ma:internalName="Event_x0020_LocationTaxHTField0" ma:taxonomyFieldName="Event_x0020_Location" ma:displayName="Event Location" ma:readOnly="false" ma:default="" ma:fieldId="{721246b6-18f0-4d78-9fb7-960f4884f52f}" ma:sspId="97b7c527-f488-4fed-8d5b-5946c5598d72" ma:termSetId="b1d717b9-d701-42ce-97ea-d2b3fb10f90e" ma:anchorId="00000000-0000-0000-0000-000000000000" ma:open="true" ma:isKeyword="false">
      <xsd:complexType>
        <xsd:sequence>
          <xsd:element ref="pc:Terms" minOccurs="0" maxOccurs="1"/>
        </xsd:sequence>
      </xsd:complexType>
    </xsd:element>
    <xsd:element name="Event1TaxHTField0" ma:index="30" ma:taxonomy="true" ma:internalName="Event1TaxHTField0" ma:taxonomyFieldName="Event1" ma:displayName="Event Name" ma:readOnly="false" ma:default="" ma:fieldId="{173efa96-a0c5-4b7e-a5c5-ebf0027a79b9}" ma:sspId="97b7c527-f488-4fed-8d5b-5946c5598d72" ma:termSetId="9f06399b-0da0-4c2b-9299-a3eed5ae7f49"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c6bb9d19-7926-47a4-9d93-93d54014735c" elementFormDefault="qualified">
    <xsd:import namespace="http://schemas.microsoft.com/office/2006/documentManagement/types"/>
    <xsd:import namespace="http://schemas.microsoft.com/office/infopath/2007/PartnerControls"/>
    <xsd:element name="AudienceTaxHTField0" ma:index="26" nillable="true" ma:taxonomy="true" ma:internalName="AudienceTaxHTField0" ma:taxonomyFieldName="Audience" ma:displayName="Audience" ma:readOnly="false" ma:default="" ma:fieldId="{6a4ad93e-f836-4089-85dd-0b5a8d4c5063}" ma:taxonomyMulti="true" ma:sspId="97b7c527-f488-4fed-8d5b-5946c5598d72" ma:termSetId="c7e95267-347d-4fd5-a34e-50bd1fa28ece" ma:anchorId="00000000-0000-0000-0000-000000000000" ma:open="false" ma:isKeyword="false">
      <xsd:complexType>
        <xsd:sequence>
          <xsd:element ref="pc:Terms" minOccurs="0" maxOccurs="1"/>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8"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990F116-B58F-4255-B05B-DA3808E0E5C6}">
  <ds:schemaRefs>
    <ds:schemaRef ds:uri="http://schemas.openxmlformats.org/package/2006/metadata/core-properties"/>
    <ds:schemaRef ds:uri="http://purl.org/dc/dcmitype/"/>
    <ds:schemaRef ds:uri="http://schemas.microsoft.com/sharepoint/v3"/>
    <ds:schemaRef ds:uri="http://www.w3.org/XML/1998/namespace"/>
    <ds:schemaRef ds:uri="http://schemas.microsoft.com/office/2006/documentManagement/types"/>
    <ds:schemaRef ds:uri="http://purl.org/dc/elements/1.1/"/>
    <ds:schemaRef ds:uri="http://schemas.microsoft.com/office/infopath/2007/PartnerControls"/>
    <ds:schemaRef ds:uri="c6bb9d19-7926-47a4-9d93-93d54014735c"/>
    <ds:schemaRef ds:uri="2295e2e7-0eeb-498e-8716-217bb2ee6ee3"/>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9253FB22-03E3-4A41-BF56-63A021EAE49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2295e2e7-0eeb-498e-8716-217bb2ee6ee3"/>
    <ds:schemaRef ds:uri="c6bb9d19-7926-47a4-9d93-93d54014735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TechDays 2012 Devs v1</Template>
  <TotalTime>16325</TotalTime>
  <Words>973</Words>
  <Application>Microsoft Office PowerPoint</Application>
  <PresentationFormat>Custom</PresentationFormat>
  <Paragraphs>70</Paragraphs>
  <Slides>61</Slides>
  <Notes>0</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61</vt:i4>
      </vt:variant>
    </vt:vector>
  </HeadingPairs>
  <TitlesOfParts>
    <vt:vector size="67" baseType="lpstr">
      <vt:lpstr>Arial</vt:lpstr>
      <vt:lpstr>Segoe UI</vt:lpstr>
      <vt:lpstr>Segoe UI Light</vt:lpstr>
      <vt:lpstr>Wingdings</vt:lpstr>
      <vt:lpstr>TechDays 2012 Devs v1</vt:lpstr>
      <vt:lpstr>Metro Template Colored Titles Segoe UI 16x9</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&lt;Content Manager Name Here&gt;</Manager>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&lt;Event Name Here&gt;</dc:subject>
  <dc:creator>Helen George</dc:creator>
  <cp:keywords>&lt;Any Related Keywords&gt;</cp:keywords>
  <dc:description>Template: Saku Uchikawa, Microsoft Corporation
Formatting:
Event Date: 
Event Location: 
Audience Type: Internal</dc:description>
  <cp:lastModifiedBy>maruti makwana</cp:lastModifiedBy>
  <cp:revision>771</cp:revision>
  <dcterms:created xsi:type="dcterms:W3CDTF">2012-02-07T06:07:07Z</dcterms:created>
  <dcterms:modified xsi:type="dcterms:W3CDTF">2023-03-19T06:10:06Z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0x010100B88FC3ECA26D1C46B3C4C83281D2EB9C00AD782177ECB24F489B6FFC2D5D3099D1</vt:lpwstr>
  </property>
  <property fmtid="{D5CDD505-2E9C-101B-9397-08002B2CF9AE}" pid="3" name="Product">
    <vt:lpwstr/>
  </property>
  <property fmtid="{D5CDD505-2E9C-101B-9397-08002B2CF9AE}" pid="4" name="Event1">
    <vt:lpwstr>217;#Unassigned|e51362f4-782c-41a8-bb7b-e0cfc8669933</vt:lpwstr>
  </property>
  <property fmtid="{D5CDD505-2E9C-101B-9397-08002B2CF9AE}" pid="5" name="Audience">
    <vt:lpwstr/>
  </property>
</Properties>
</file>